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00EB-92E4-2ACC-F634-CE31A10E8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DA6E3-4A93-AAED-609E-6ECFABF43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161E0-19DC-2E7B-B349-5DDB0E3F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4E8A-4E15-04D9-8673-63C8E95A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2ED3-DDF7-539F-2559-02C5BE1F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E5B4-BB03-0075-D17E-B23B7904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6072E-E132-0FEC-C24B-060FE4D50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85AD-916F-693D-C31A-5B3B709C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D29C-EE44-3F29-F13B-F3C48555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14809-CF33-D00C-CC12-336F7CF2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F3658-85F9-C042-69CF-FF1D1E667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ED205-20B2-FE2B-2EA6-8604E922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DD28-530A-C481-F222-A772F28D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9E8D-5D04-26E1-D1A2-B8D5A8D8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BB8EC-2050-44E2-7035-E4972401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A754-6028-03DA-BECC-5BABE5A4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CD88-CD80-6391-93E3-9287DEBF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D37E7-43CF-ECA8-BAB1-43A65660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88B7-7DD4-BDE8-2527-0464A27F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E2C35-1D92-5473-2527-0A852B5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3BA-1B6A-51B9-E761-4A314EB5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3C579-8112-9865-4FDB-45AC667A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03AE2-0638-B9EF-7D9C-F43CAC36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0A67-F33B-A506-2EF8-833F01D6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7228-1920-FCBF-0AAC-912063F2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D43F-ECE8-9808-96B3-77BC4D50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EB1D-8C6D-29E6-A7A2-FFCF8DCB2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DB77A-92C3-E2A8-6633-CF3BF1D9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349FD-F903-DB9D-78C8-B916E008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D77B0-57AF-A71D-BD32-1ABE13ED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ADA9E-02BF-35F8-91EB-2AF6C70C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2838-4CAE-0A53-7491-9445515B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13D82-1FA6-1DEF-AA8C-0C7BC04C2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72A25-2886-4D43-9977-925EDCE7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52015-7DF6-ECDA-64F5-11CA96E9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19B9A-1B33-C9C7-CB71-D35B6CE0E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E5C1A-DC60-F8CB-07C7-04BE429D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EA74B-BE41-95F9-B783-933160C2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A5B25-D5A7-9A22-B3F9-E34012BD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E7B9-0638-3484-6ED9-132DCE4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3716A-5669-7972-F31C-95D30785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187DD-59D5-186D-73FC-9A8DAFD6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A1189-23DA-329E-CE0C-55BCD98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31E48-0FE2-5841-3316-922E3EB8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754F2-BC77-9C9A-E704-5F10B1CD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763CE-A949-53AB-424E-46388182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4E90-FF79-5212-F370-BEB1DF4C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FD7A-D33B-CF17-7EEA-08638213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6F53C-429D-1479-0EC2-039E48859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7933B-F146-31EB-B335-0CB3FD9F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C2A83-2677-E2B7-B311-5205F462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F7B1C-A674-BB0B-2CAF-5C53FD6D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4CC6-E1F9-CD65-332F-17AE1A85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9D82D-3FBC-E0AE-B168-7AF662599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A875A-3B62-221B-F66F-BEC0AC23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3187C-9AA5-AAE2-757F-20A740A7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2EF16-205F-6BD5-9FC0-878E0246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1CD8-FD1B-5DA4-7AA7-2AAC049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86CB1-6850-AACD-7FFF-DCFA32F4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20225-6372-6E67-C216-EF596152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26E17-87B9-55BA-B662-5B5C08FE2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AADA-C67E-42FD-A462-46951EA60A6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AF37-D74D-BAD8-3807-8685F541A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6D12F-E2CD-93EB-1201-E2A9AD0AA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943C-0B4F-4C27-A4E0-B99B4E08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artesvisuales.net/diseno-grafico/mrs-america-un-diseno-popero-para-una-historia-feminist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flickr.com/photos/worldbank/811946462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lack-rifle-and-two-black-automatic-pistols-guns-bag-knives-wallpaper-wcxm/download/2560x144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crews.com/2014/05/25/the-making-of-elliot-rodger-twisted-worl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upfeministarchive.ca/timelin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macroeconomics/chapter/why-it-matters-policy-applica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employee-relations/men-as-allies-1534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thersociologist.com/2014/06/08/wikipedia-sexism-yesallwome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eatheindigital/470495340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azine cover with a person with many arms">
            <a:extLst>
              <a:ext uri="{FF2B5EF4-FFF2-40B4-BE49-F238E27FC236}">
                <a16:creationId xmlns:a16="http://schemas.microsoft.com/office/drawing/2014/main" id="{FCB18CD9-FAC9-6A2F-DAF1-DF7D3D8E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7461" y="0"/>
            <a:ext cx="51970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CB76-F8A1-3E88-D762-5B396AC32B23}"/>
              </a:ext>
            </a:extLst>
          </p:cNvPr>
          <p:cNvSpPr txBox="1"/>
          <p:nvPr/>
        </p:nvSpPr>
        <p:spPr>
          <a:xfrm>
            <a:off x="3497461" y="6858000"/>
            <a:ext cx="5197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logartesvisuales.net/diseno-grafico/mrs-america-un-diseno-popero-para-una-historia-feminist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889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A8E77-D042-BB0F-E64A-F56DA8D2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Isla Vista “helped regalvanize women in important ways … there is no time for complacency” (Gish Jen).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Person raising fist">
            <a:extLst>
              <a:ext uri="{FF2B5EF4-FFF2-40B4-BE49-F238E27FC236}">
                <a16:creationId xmlns:a16="http://schemas.microsoft.com/office/drawing/2014/main" id="{AD267015-F982-8FE7-B354-86A20F00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" y="3161045"/>
            <a:ext cx="4243387" cy="2744123"/>
          </a:xfrm>
        </p:spPr>
      </p:pic>
      <p:pic>
        <p:nvPicPr>
          <p:cNvPr id="5" name="Content Placeholder 4" descr="A group of women working on computers&#10;&#10;Description automatically generated">
            <a:extLst>
              <a:ext uri="{FF2B5EF4-FFF2-40B4-BE49-F238E27FC236}">
                <a16:creationId xmlns:a16="http://schemas.microsoft.com/office/drawing/2014/main" id="{D3B3DC7A-E816-2DDC-D863-601D7691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1" r="129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B4551-B470-CDE4-CBAA-BDB695829A77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flickr.com/photos/worldbank/811946462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5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50A68-8D50-167B-C720-3E64D19F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Supremacy Crime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AD78-C6BE-2C3F-6209-E7DA232C6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5" name="Picture 4" descr="An object and a bag with a knife and a holster&#10;&#10;Description automatically generated with medium confidence">
            <a:extLst>
              <a:ext uri="{FF2B5EF4-FFF2-40B4-BE49-F238E27FC236}">
                <a16:creationId xmlns:a16="http://schemas.microsoft.com/office/drawing/2014/main" id="{FCF01893-82D4-83D6-7FC3-ED9D02A8A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24" r="22413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1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B7B3-8739-3F96-2556-D99F718C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DAY OF RETRIBUTION </a:t>
            </a:r>
            <a:br>
              <a:rPr lang="en-US" dirty="0"/>
            </a:br>
            <a:r>
              <a:rPr lang="en-US" dirty="0"/>
              <a:t>by </a:t>
            </a:r>
            <a:br>
              <a:rPr lang="en-US" dirty="0"/>
            </a:br>
            <a:r>
              <a:rPr lang="en-US" dirty="0"/>
              <a:t>ELLIOT RODGER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erson in a car">
            <a:extLst>
              <a:ext uri="{FF2B5EF4-FFF2-40B4-BE49-F238E27FC236}">
                <a16:creationId xmlns:a16="http://schemas.microsoft.com/office/drawing/2014/main" id="{7CDEB555-CF94-756E-CA61-AD603EA49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575" y="2034381"/>
            <a:ext cx="6800850" cy="3933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82FCF-7167-35A8-CE88-F1D7204F87B9}"/>
              </a:ext>
            </a:extLst>
          </p:cNvPr>
          <p:cNvSpPr txBox="1"/>
          <p:nvPr/>
        </p:nvSpPr>
        <p:spPr>
          <a:xfrm>
            <a:off x="2695575" y="5968206"/>
            <a:ext cx="6800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hriscrews.com/2014/05/25/the-making-of-elliot-rodger-twisted-worl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1603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F2B9-A9D4-B2A2-45C4-CB840C7F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MONTREAL MASSACRE</a:t>
            </a:r>
          </a:p>
        </p:txBody>
      </p:sp>
      <p:pic>
        <p:nvPicPr>
          <p:cNvPr id="5" name="Content Placeholder 4" descr="A close-up of a black background with white text&#10;&#10;Description automatically generated">
            <a:extLst>
              <a:ext uri="{FF2B5EF4-FFF2-40B4-BE49-F238E27FC236}">
                <a16:creationId xmlns:a16="http://schemas.microsoft.com/office/drawing/2014/main" id="{CB987284-D211-FEBC-7918-CB965651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1374" y="1868557"/>
            <a:ext cx="5665304" cy="38331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C0F06-9ED8-AA4E-08BC-D1497C0D044B}"/>
              </a:ext>
            </a:extLst>
          </p:cNvPr>
          <p:cNvSpPr txBox="1"/>
          <p:nvPr/>
        </p:nvSpPr>
        <p:spPr>
          <a:xfrm>
            <a:off x="3041374" y="4572794"/>
            <a:ext cx="5665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iseupfeministarchive.ca/timeli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5030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FCF8-C15A-FD39-FB1C-EFC6C01A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PITTSBURG AEROBICS CLASS</a:t>
            </a:r>
          </a:p>
        </p:txBody>
      </p:sp>
      <p:pic>
        <p:nvPicPr>
          <p:cNvPr id="5" name="Content Placeholder 4" descr="People doing aerobics on step boards&#10;&#10;Description automatically generated">
            <a:extLst>
              <a:ext uri="{FF2B5EF4-FFF2-40B4-BE49-F238E27FC236}">
                <a16:creationId xmlns:a16="http://schemas.microsoft.com/office/drawing/2014/main" id="{A0CE91A4-0D75-7672-8619-84F1F5A6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9852" y="2047461"/>
            <a:ext cx="5059018" cy="42396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7E042-4EB5-DFC2-D215-6D5E1BB4D917}"/>
              </a:ext>
            </a:extLst>
          </p:cNvPr>
          <p:cNvSpPr txBox="1"/>
          <p:nvPr/>
        </p:nvSpPr>
        <p:spPr>
          <a:xfrm>
            <a:off x="4271010" y="5212874"/>
            <a:ext cx="3649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wm-macroeconomics/chapter/why-it-matters-policy-applica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2513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26B8-4A3E-003C-3313-B4E0CF25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#NotAllMen</a:t>
            </a:r>
          </a:p>
        </p:txBody>
      </p:sp>
      <p:pic>
        <p:nvPicPr>
          <p:cNvPr id="5" name="Content Placeholder 4" descr="A cartoon of people running">
            <a:extLst>
              <a:ext uri="{FF2B5EF4-FFF2-40B4-BE49-F238E27FC236}">
                <a16:creationId xmlns:a16="http://schemas.microsoft.com/office/drawing/2014/main" id="{76F49B2A-D590-906C-3AAC-DBA696927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24200" y="2329656"/>
            <a:ext cx="5943600" cy="3343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5C708-6D9E-26FC-9C57-638B21D5A4E0}"/>
              </a:ext>
            </a:extLst>
          </p:cNvPr>
          <p:cNvSpPr txBox="1"/>
          <p:nvPr/>
        </p:nvSpPr>
        <p:spPr>
          <a:xfrm>
            <a:off x="3124200" y="5672931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.in/article/employee-relations/men-as-allies-1534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525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&#10;&#10;Description automatically generated">
            <a:extLst>
              <a:ext uri="{FF2B5EF4-FFF2-40B4-BE49-F238E27FC236}">
                <a16:creationId xmlns:a16="http://schemas.microsoft.com/office/drawing/2014/main" id="{A11D0668-E0A2-C0A2-258B-04A9BD2F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787" y="588390"/>
            <a:ext cx="6249970" cy="6057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679BA-689F-A724-BF80-571EA7151AA0}"/>
              </a:ext>
            </a:extLst>
          </p:cNvPr>
          <p:cNvSpPr txBox="1"/>
          <p:nvPr/>
        </p:nvSpPr>
        <p:spPr>
          <a:xfrm>
            <a:off x="2667787" y="4258559"/>
            <a:ext cx="624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thersociologist.com/2014/06/08/wikipedia-sexism-yesallwome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7626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24750-AEDC-D76C-C2DF-31961CE8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SAINT ELLIOT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22E37-9757-D4CA-51AC-C6AA8DFD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liot Rodger Supreme Gentleman shirt, hoodie, tank top ...">
            <a:extLst>
              <a:ext uri="{FF2B5EF4-FFF2-40B4-BE49-F238E27FC236}">
                <a16:creationId xmlns:a16="http://schemas.microsoft.com/office/drawing/2014/main" id="{1F5BDD8F-7FC9-290A-C849-58909AC16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F84-CFFB-C399-F090-625D9E2D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Shootings &amp; Domestic Violence &amp; Toxic 				Masculinity </a:t>
            </a:r>
          </a:p>
        </p:txBody>
      </p:sp>
      <p:pic>
        <p:nvPicPr>
          <p:cNvPr id="5" name="Content Placeholder 4" descr="Close-up of a person wearing glasses&#10;&#10;Description automatically generated">
            <a:extLst>
              <a:ext uri="{FF2B5EF4-FFF2-40B4-BE49-F238E27FC236}">
                <a16:creationId xmlns:a16="http://schemas.microsoft.com/office/drawing/2014/main" id="{98F9C393-0661-BA5B-B72C-B00922529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9512" y="2424906"/>
            <a:ext cx="4752975" cy="3152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ED010-D719-3104-C4E4-A48A59124362}"/>
              </a:ext>
            </a:extLst>
          </p:cNvPr>
          <p:cNvSpPr txBox="1"/>
          <p:nvPr/>
        </p:nvSpPr>
        <p:spPr>
          <a:xfrm>
            <a:off x="3719512" y="5577681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breatheindigital/470495340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108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135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Supremacy Crime</vt:lpstr>
      <vt:lpstr> DAY OF RETRIBUTION  by  ELLIOT RODGER </vt:lpstr>
      <vt:lpstr>MONTREAL MASSACRE</vt:lpstr>
      <vt:lpstr>PITTSBURG AEROBICS CLASS</vt:lpstr>
      <vt:lpstr>#NotAllMen</vt:lpstr>
      <vt:lpstr>PowerPoint Presentation</vt:lpstr>
      <vt:lpstr>SAINT ELLIOT DAY</vt:lpstr>
      <vt:lpstr>Mass Shootings &amp; Domestic Violence &amp; Toxic     Masculinity </vt:lpstr>
      <vt:lpstr>Isla Vista “helped regalvanize women in important ways … there is no time for complacency” (Gish Jen).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Decker</dc:creator>
  <cp:lastModifiedBy>Donna Decker</cp:lastModifiedBy>
  <cp:revision>1</cp:revision>
  <dcterms:created xsi:type="dcterms:W3CDTF">2024-04-12T08:41:30Z</dcterms:created>
  <dcterms:modified xsi:type="dcterms:W3CDTF">2024-04-12T09:14:28Z</dcterms:modified>
</cp:coreProperties>
</file>