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8" r:id="rId4"/>
    <p:sldMasterId id="2147483660" r:id="rId5"/>
  </p:sldMasterIdLst>
  <p:notesMasterIdLst>
    <p:notesMasterId r:id="rId37"/>
  </p:notesMasterIdLst>
  <p:sldIdLst>
    <p:sldId id="256" r:id="rId6"/>
    <p:sldId id="257" r:id="rId7"/>
    <p:sldId id="258" r:id="rId8"/>
    <p:sldId id="259" r:id="rId9"/>
    <p:sldId id="260" r:id="rId10"/>
    <p:sldId id="262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61" r:id="rId24"/>
    <p:sldId id="277" r:id="rId25"/>
    <p:sldId id="263" r:id="rId26"/>
    <p:sldId id="279" r:id="rId27"/>
    <p:sldId id="283" r:id="rId28"/>
    <p:sldId id="278" r:id="rId29"/>
    <p:sldId id="264" r:id="rId30"/>
    <p:sldId id="286" r:id="rId31"/>
    <p:sldId id="280" r:id="rId32"/>
    <p:sldId id="281" r:id="rId33"/>
    <p:sldId id="282" r:id="rId34"/>
    <p:sldId id="284" r:id="rId35"/>
    <p:sldId id="285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F1931"/>
    <a:srgbClr val="6D6E71"/>
    <a:srgbClr val="5A1C2B"/>
    <a:srgbClr val="4D4D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73A9C9E-CD4E-4A4D-B512-4A5833E7AA8D}" v="54" dt="2024-04-10T20:02:23.94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597"/>
  </p:normalViewPr>
  <p:slideViewPr>
    <p:cSldViewPr snapToGrid="0" snapToObjects="1">
      <p:cViewPr varScale="1">
        <p:scale>
          <a:sx n="49" d="100"/>
          <a:sy n="49" d="100"/>
        </p:scale>
        <p:origin x="54" y="13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viewProps" Target="viewProps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microsoft.com/office/2016/11/relationships/changesInfo" Target="changesInfos/changesInfo1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microsoft.com/office/2015/10/relationships/revisionInfo" Target="revisionInfo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hallee Page" userId="a92047f2-dc06-4107-815a-8e8bd717d048" providerId="ADAL" clId="{873A9C9E-CD4E-4A4D-B512-4A5833E7AA8D}"/>
    <pc:docChg chg="custSel addSld modSld">
      <pc:chgData name="Shallee Page" userId="a92047f2-dc06-4107-815a-8e8bd717d048" providerId="ADAL" clId="{873A9C9E-CD4E-4A4D-B512-4A5833E7AA8D}" dt="2024-04-10T20:02:28.832" v="783" actId="14100"/>
      <pc:docMkLst>
        <pc:docMk/>
      </pc:docMkLst>
      <pc:sldChg chg="delSp mod">
        <pc:chgData name="Shallee Page" userId="a92047f2-dc06-4107-815a-8e8bd717d048" providerId="ADAL" clId="{873A9C9E-CD4E-4A4D-B512-4A5833E7AA8D}" dt="2024-04-10T19:53:52.246" v="355" actId="478"/>
        <pc:sldMkLst>
          <pc:docMk/>
          <pc:sldMk cId="2103269984" sldId="261"/>
        </pc:sldMkLst>
        <pc:picChg chg="del">
          <ac:chgData name="Shallee Page" userId="a92047f2-dc06-4107-815a-8e8bd717d048" providerId="ADAL" clId="{873A9C9E-CD4E-4A4D-B512-4A5833E7AA8D}" dt="2024-04-10T19:53:52.246" v="355" actId="478"/>
          <ac:picMkLst>
            <pc:docMk/>
            <pc:sldMk cId="2103269984" sldId="261"/>
            <ac:picMk id="5" creationId="{645B77D2-7CAB-81DC-11F6-CA148DD03A55}"/>
          </ac:picMkLst>
        </pc:picChg>
      </pc:sldChg>
      <pc:sldChg chg="addSp modSp mod">
        <pc:chgData name="Shallee Page" userId="a92047f2-dc06-4107-815a-8e8bd717d048" providerId="ADAL" clId="{873A9C9E-CD4E-4A4D-B512-4A5833E7AA8D}" dt="2024-04-10T19:54:51.936" v="402" actId="1076"/>
        <pc:sldMkLst>
          <pc:docMk/>
          <pc:sldMk cId="3774969744" sldId="264"/>
        </pc:sldMkLst>
        <pc:spChg chg="mod">
          <ac:chgData name="Shallee Page" userId="a92047f2-dc06-4107-815a-8e8bd717d048" providerId="ADAL" clId="{873A9C9E-CD4E-4A4D-B512-4A5833E7AA8D}" dt="2024-04-10T19:54:51.936" v="402" actId="1076"/>
          <ac:spMkLst>
            <pc:docMk/>
            <pc:sldMk cId="3774969744" sldId="264"/>
            <ac:spMk id="2" creationId="{AB91034A-6796-6CDD-69D4-A1442FE2D941}"/>
          </ac:spMkLst>
        </pc:spChg>
        <pc:spChg chg="add mod">
          <ac:chgData name="Shallee Page" userId="a92047f2-dc06-4107-815a-8e8bd717d048" providerId="ADAL" clId="{873A9C9E-CD4E-4A4D-B512-4A5833E7AA8D}" dt="2024-04-10T19:54:42.453" v="401" actId="14100"/>
          <ac:spMkLst>
            <pc:docMk/>
            <pc:sldMk cId="3774969744" sldId="264"/>
            <ac:spMk id="3" creationId="{F976DEF8-ED93-8A1D-AC9F-848A7B5AED7B}"/>
          </ac:spMkLst>
        </pc:spChg>
      </pc:sldChg>
      <pc:sldChg chg="addSp delSp modSp mod">
        <pc:chgData name="Shallee Page" userId="a92047f2-dc06-4107-815a-8e8bd717d048" providerId="ADAL" clId="{873A9C9E-CD4E-4A4D-B512-4A5833E7AA8D}" dt="2024-04-10T19:36:45.506" v="6" actId="1076"/>
        <pc:sldMkLst>
          <pc:docMk/>
          <pc:sldMk cId="1790438626" sldId="265"/>
        </pc:sldMkLst>
        <pc:spChg chg="del">
          <ac:chgData name="Shallee Page" userId="a92047f2-dc06-4107-815a-8e8bd717d048" providerId="ADAL" clId="{873A9C9E-CD4E-4A4D-B512-4A5833E7AA8D}" dt="2024-04-10T19:35:57.130" v="0" actId="478"/>
          <ac:spMkLst>
            <pc:docMk/>
            <pc:sldMk cId="1790438626" sldId="265"/>
            <ac:spMk id="3" creationId="{80C6F5CA-D0C4-28EC-EC44-FC43C73F8A27}"/>
          </ac:spMkLst>
        </pc:spChg>
        <pc:spChg chg="add mod">
          <ac:chgData name="Shallee Page" userId="a92047f2-dc06-4107-815a-8e8bd717d048" providerId="ADAL" clId="{873A9C9E-CD4E-4A4D-B512-4A5833E7AA8D}" dt="2024-04-10T19:36:42.073" v="5" actId="255"/>
          <ac:spMkLst>
            <pc:docMk/>
            <pc:sldMk cId="1790438626" sldId="265"/>
            <ac:spMk id="6" creationId="{F5B31AC8-0FEE-273D-261B-B2D5DA201B6F}"/>
          </ac:spMkLst>
        </pc:spChg>
        <pc:picChg chg="add mod">
          <ac:chgData name="Shallee Page" userId="a92047f2-dc06-4107-815a-8e8bd717d048" providerId="ADAL" clId="{873A9C9E-CD4E-4A4D-B512-4A5833E7AA8D}" dt="2024-04-10T19:36:45.506" v="6" actId="1076"/>
          <ac:picMkLst>
            <pc:docMk/>
            <pc:sldMk cId="1790438626" sldId="265"/>
            <ac:picMk id="4" creationId="{0545A7F2-AE0E-2AB0-B08B-2B649D0AD8BA}"/>
          </ac:picMkLst>
        </pc:picChg>
      </pc:sldChg>
      <pc:sldChg chg="addSp delSp modSp add mod">
        <pc:chgData name="Shallee Page" userId="a92047f2-dc06-4107-815a-8e8bd717d048" providerId="ADAL" clId="{873A9C9E-CD4E-4A4D-B512-4A5833E7AA8D}" dt="2024-04-10T19:38:13.375" v="39" actId="20577"/>
        <pc:sldMkLst>
          <pc:docMk/>
          <pc:sldMk cId="4140564159" sldId="266"/>
        </pc:sldMkLst>
        <pc:spChg chg="add mod">
          <ac:chgData name="Shallee Page" userId="a92047f2-dc06-4107-815a-8e8bd717d048" providerId="ADAL" clId="{873A9C9E-CD4E-4A4D-B512-4A5833E7AA8D}" dt="2024-04-10T19:38:13.375" v="39" actId="20577"/>
          <ac:spMkLst>
            <pc:docMk/>
            <pc:sldMk cId="4140564159" sldId="266"/>
            <ac:spMk id="5" creationId="{8CCF2795-627E-A4E9-51A9-4B6ACA61E257}"/>
          </ac:spMkLst>
        </pc:spChg>
        <pc:spChg chg="del mod">
          <ac:chgData name="Shallee Page" userId="a92047f2-dc06-4107-815a-8e8bd717d048" providerId="ADAL" clId="{873A9C9E-CD4E-4A4D-B512-4A5833E7AA8D}" dt="2024-04-10T19:37:18.912" v="10" actId="478"/>
          <ac:spMkLst>
            <pc:docMk/>
            <pc:sldMk cId="4140564159" sldId="266"/>
            <ac:spMk id="6" creationId="{F5B31AC8-0FEE-273D-261B-B2D5DA201B6F}"/>
          </ac:spMkLst>
        </pc:spChg>
        <pc:picChg chg="add mod">
          <ac:chgData name="Shallee Page" userId="a92047f2-dc06-4107-815a-8e8bd717d048" providerId="ADAL" clId="{873A9C9E-CD4E-4A4D-B512-4A5833E7AA8D}" dt="2024-04-10T19:37:29.560" v="14" actId="14100"/>
          <ac:picMkLst>
            <pc:docMk/>
            <pc:sldMk cId="4140564159" sldId="266"/>
            <ac:picMk id="3" creationId="{C9273E2A-FD8D-A4D1-012B-B63FE57A99DD}"/>
          </ac:picMkLst>
        </pc:picChg>
        <pc:picChg chg="del">
          <ac:chgData name="Shallee Page" userId="a92047f2-dc06-4107-815a-8e8bd717d048" providerId="ADAL" clId="{873A9C9E-CD4E-4A4D-B512-4A5833E7AA8D}" dt="2024-04-10T19:37:14.730" v="8" actId="478"/>
          <ac:picMkLst>
            <pc:docMk/>
            <pc:sldMk cId="4140564159" sldId="266"/>
            <ac:picMk id="4" creationId="{0545A7F2-AE0E-2AB0-B08B-2B649D0AD8BA}"/>
          </ac:picMkLst>
        </pc:picChg>
      </pc:sldChg>
      <pc:sldChg chg="addSp delSp modSp new mod">
        <pc:chgData name="Shallee Page" userId="a92047f2-dc06-4107-815a-8e8bd717d048" providerId="ADAL" clId="{873A9C9E-CD4E-4A4D-B512-4A5833E7AA8D}" dt="2024-04-10T19:40:00.624" v="88" actId="1076"/>
        <pc:sldMkLst>
          <pc:docMk/>
          <pc:sldMk cId="3533227812" sldId="267"/>
        </pc:sldMkLst>
        <pc:spChg chg="mod">
          <ac:chgData name="Shallee Page" userId="a92047f2-dc06-4107-815a-8e8bd717d048" providerId="ADAL" clId="{873A9C9E-CD4E-4A4D-B512-4A5833E7AA8D}" dt="2024-04-10T19:38:26.924" v="55" actId="14100"/>
          <ac:spMkLst>
            <pc:docMk/>
            <pc:sldMk cId="3533227812" sldId="267"/>
            <ac:spMk id="2" creationId="{AA873974-DF42-E752-D1B7-D60726D3AD9D}"/>
          </ac:spMkLst>
        </pc:spChg>
        <pc:spChg chg="del">
          <ac:chgData name="Shallee Page" userId="a92047f2-dc06-4107-815a-8e8bd717d048" providerId="ADAL" clId="{873A9C9E-CD4E-4A4D-B512-4A5833E7AA8D}" dt="2024-04-10T19:38:28.573" v="56" actId="478"/>
          <ac:spMkLst>
            <pc:docMk/>
            <pc:sldMk cId="3533227812" sldId="267"/>
            <ac:spMk id="3" creationId="{55ED2BBF-B93B-90D5-F216-DDCE182E482B}"/>
          </ac:spMkLst>
        </pc:spChg>
        <pc:spChg chg="add mod">
          <ac:chgData name="Shallee Page" userId="a92047f2-dc06-4107-815a-8e8bd717d048" providerId="ADAL" clId="{873A9C9E-CD4E-4A4D-B512-4A5833E7AA8D}" dt="2024-04-10T19:40:00.624" v="88" actId="1076"/>
          <ac:spMkLst>
            <pc:docMk/>
            <pc:sldMk cId="3533227812" sldId="267"/>
            <ac:spMk id="4" creationId="{961385D5-12D4-10D4-ADA6-96DB63B6EEF5}"/>
          </ac:spMkLst>
        </pc:spChg>
      </pc:sldChg>
      <pc:sldChg chg="addSp modSp add mod">
        <pc:chgData name="Shallee Page" userId="a92047f2-dc06-4107-815a-8e8bd717d048" providerId="ADAL" clId="{873A9C9E-CD4E-4A4D-B512-4A5833E7AA8D}" dt="2024-04-10T19:39:53.401" v="87" actId="255"/>
        <pc:sldMkLst>
          <pc:docMk/>
          <pc:sldMk cId="116225407" sldId="268"/>
        </pc:sldMkLst>
        <pc:spChg chg="mod">
          <ac:chgData name="Shallee Page" userId="a92047f2-dc06-4107-815a-8e8bd717d048" providerId="ADAL" clId="{873A9C9E-CD4E-4A4D-B512-4A5833E7AA8D}" dt="2024-04-10T19:39:03.616" v="65" actId="1076"/>
          <ac:spMkLst>
            <pc:docMk/>
            <pc:sldMk cId="116225407" sldId="268"/>
            <ac:spMk id="4" creationId="{961385D5-12D4-10D4-ADA6-96DB63B6EEF5}"/>
          </ac:spMkLst>
        </pc:spChg>
        <pc:spChg chg="add mod">
          <ac:chgData name="Shallee Page" userId="a92047f2-dc06-4107-815a-8e8bd717d048" providerId="ADAL" clId="{873A9C9E-CD4E-4A4D-B512-4A5833E7AA8D}" dt="2024-04-10T19:39:53.401" v="87" actId="255"/>
          <ac:spMkLst>
            <pc:docMk/>
            <pc:sldMk cId="116225407" sldId="268"/>
            <ac:spMk id="5" creationId="{776CFCB0-ECE3-76BC-CA0E-D7E834423BAF}"/>
          </ac:spMkLst>
        </pc:spChg>
        <pc:picChg chg="add mod modCrop">
          <ac:chgData name="Shallee Page" userId="a92047f2-dc06-4107-815a-8e8bd717d048" providerId="ADAL" clId="{873A9C9E-CD4E-4A4D-B512-4A5833E7AA8D}" dt="2024-04-10T19:39:14.176" v="68" actId="732"/>
          <ac:picMkLst>
            <pc:docMk/>
            <pc:sldMk cId="116225407" sldId="268"/>
            <ac:picMk id="3" creationId="{7370D7A1-C83E-CE54-878E-04DE1B1DCCD9}"/>
          </ac:picMkLst>
        </pc:picChg>
      </pc:sldChg>
      <pc:sldChg chg="addSp delSp modSp add mod">
        <pc:chgData name="Shallee Page" userId="a92047f2-dc06-4107-815a-8e8bd717d048" providerId="ADAL" clId="{873A9C9E-CD4E-4A4D-B512-4A5833E7AA8D}" dt="2024-04-10T19:42:41.473" v="124" actId="14100"/>
        <pc:sldMkLst>
          <pc:docMk/>
          <pc:sldMk cId="687774789" sldId="269"/>
        </pc:sldMkLst>
        <pc:spChg chg="mod">
          <ac:chgData name="Shallee Page" userId="a92047f2-dc06-4107-815a-8e8bd717d048" providerId="ADAL" clId="{873A9C9E-CD4E-4A4D-B512-4A5833E7AA8D}" dt="2024-04-10T19:42:41.473" v="124" actId="14100"/>
          <ac:spMkLst>
            <pc:docMk/>
            <pc:sldMk cId="687774789" sldId="269"/>
            <ac:spMk id="2" creationId="{AA873974-DF42-E752-D1B7-D60726D3AD9D}"/>
          </ac:spMkLst>
        </pc:spChg>
        <pc:spChg chg="del mod">
          <ac:chgData name="Shallee Page" userId="a92047f2-dc06-4107-815a-8e8bd717d048" providerId="ADAL" clId="{873A9C9E-CD4E-4A4D-B512-4A5833E7AA8D}" dt="2024-04-10T19:40:43.619" v="92" actId="478"/>
          <ac:spMkLst>
            <pc:docMk/>
            <pc:sldMk cId="687774789" sldId="269"/>
            <ac:spMk id="4" creationId="{961385D5-12D4-10D4-ADA6-96DB63B6EEF5}"/>
          </ac:spMkLst>
        </pc:spChg>
        <pc:spChg chg="del">
          <ac:chgData name="Shallee Page" userId="a92047f2-dc06-4107-815a-8e8bd717d048" providerId="ADAL" clId="{873A9C9E-CD4E-4A4D-B512-4A5833E7AA8D}" dt="2024-04-10T19:40:39.528" v="90" actId="478"/>
          <ac:spMkLst>
            <pc:docMk/>
            <pc:sldMk cId="687774789" sldId="269"/>
            <ac:spMk id="5" creationId="{776CFCB0-ECE3-76BC-CA0E-D7E834423BAF}"/>
          </ac:spMkLst>
        </pc:spChg>
        <pc:spChg chg="add mod">
          <ac:chgData name="Shallee Page" userId="a92047f2-dc06-4107-815a-8e8bd717d048" providerId="ADAL" clId="{873A9C9E-CD4E-4A4D-B512-4A5833E7AA8D}" dt="2024-04-10T19:41:54.196" v="109" actId="21"/>
          <ac:spMkLst>
            <pc:docMk/>
            <pc:sldMk cId="687774789" sldId="269"/>
            <ac:spMk id="6" creationId="{D0FD6778-EFFA-CE1D-8350-1A9CB12C91DB}"/>
          </ac:spMkLst>
        </pc:spChg>
        <pc:spChg chg="add del mod">
          <ac:chgData name="Shallee Page" userId="a92047f2-dc06-4107-815a-8e8bd717d048" providerId="ADAL" clId="{873A9C9E-CD4E-4A4D-B512-4A5833E7AA8D}" dt="2024-04-10T19:42:27.825" v="122"/>
          <ac:spMkLst>
            <pc:docMk/>
            <pc:sldMk cId="687774789" sldId="269"/>
            <ac:spMk id="7" creationId="{8846617D-FD95-596D-B7A9-C3B612EE647D}"/>
          </ac:spMkLst>
        </pc:spChg>
        <pc:picChg chg="del">
          <ac:chgData name="Shallee Page" userId="a92047f2-dc06-4107-815a-8e8bd717d048" providerId="ADAL" clId="{873A9C9E-CD4E-4A4D-B512-4A5833E7AA8D}" dt="2024-04-10T19:40:39.528" v="90" actId="478"/>
          <ac:picMkLst>
            <pc:docMk/>
            <pc:sldMk cId="687774789" sldId="269"/>
            <ac:picMk id="3" creationId="{7370D7A1-C83E-CE54-878E-04DE1B1DCCD9}"/>
          </ac:picMkLst>
        </pc:picChg>
      </pc:sldChg>
      <pc:sldChg chg="addSp delSp modSp add mod">
        <pc:chgData name="Shallee Page" userId="a92047f2-dc06-4107-815a-8e8bd717d048" providerId="ADAL" clId="{873A9C9E-CD4E-4A4D-B512-4A5833E7AA8D}" dt="2024-04-10T19:43:57.754" v="139" actId="14100"/>
        <pc:sldMkLst>
          <pc:docMk/>
          <pc:sldMk cId="3144297945" sldId="270"/>
        </pc:sldMkLst>
        <pc:spChg chg="add del mod">
          <ac:chgData name="Shallee Page" userId="a92047f2-dc06-4107-815a-8e8bd717d048" providerId="ADAL" clId="{873A9C9E-CD4E-4A4D-B512-4A5833E7AA8D}" dt="2024-04-10T19:43:12.909" v="129"/>
          <ac:spMkLst>
            <pc:docMk/>
            <pc:sldMk cId="3144297945" sldId="270"/>
            <ac:spMk id="3" creationId="{9C12BF8A-3066-552A-95E7-B73DB98A1DA5}"/>
          </ac:spMkLst>
        </pc:spChg>
        <pc:spChg chg="add del mod">
          <ac:chgData name="Shallee Page" userId="a92047f2-dc06-4107-815a-8e8bd717d048" providerId="ADAL" clId="{873A9C9E-CD4E-4A4D-B512-4A5833E7AA8D}" dt="2024-04-10T19:43:12.909" v="129"/>
          <ac:spMkLst>
            <pc:docMk/>
            <pc:sldMk cId="3144297945" sldId="270"/>
            <ac:spMk id="4" creationId="{AB947373-25CC-762C-275F-5BBA9CFE9586}"/>
          </ac:spMkLst>
        </pc:spChg>
        <pc:spChg chg="add mod">
          <ac:chgData name="Shallee Page" userId="a92047f2-dc06-4107-815a-8e8bd717d048" providerId="ADAL" clId="{873A9C9E-CD4E-4A4D-B512-4A5833E7AA8D}" dt="2024-04-10T19:43:49.104" v="137" actId="1076"/>
          <ac:spMkLst>
            <pc:docMk/>
            <pc:sldMk cId="3144297945" sldId="270"/>
            <ac:spMk id="5" creationId="{F1CAE17B-C0C7-BFFA-C180-011E652FD134}"/>
          </ac:spMkLst>
        </pc:spChg>
        <pc:spChg chg="add mod">
          <ac:chgData name="Shallee Page" userId="a92047f2-dc06-4107-815a-8e8bd717d048" providerId="ADAL" clId="{873A9C9E-CD4E-4A4D-B512-4A5833E7AA8D}" dt="2024-04-10T19:43:18.904" v="131" actId="1076"/>
          <ac:spMkLst>
            <pc:docMk/>
            <pc:sldMk cId="3144297945" sldId="270"/>
            <ac:spMk id="7" creationId="{048B0BD7-8AD8-3CDC-A979-CBD76A5956F3}"/>
          </ac:spMkLst>
        </pc:spChg>
        <pc:picChg chg="add del mod">
          <ac:chgData name="Shallee Page" userId="a92047f2-dc06-4107-815a-8e8bd717d048" providerId="ADAL" clId="{873A9C9E-CD4E-4A4D-B512-4A5833E7AA8D}" dt="2024-04-10T19:43:12.909" v="129"/>
          <ac:picMkLst>
            <pc:docMk/>
            <pc:sldMk cId="3144297945" sldId="270"/>
            <ac:picMk id="3073" creationId="{323DD8A9-E9FC-CD19-0F7D-D19DFDD55C27}"/>
          </ac:picMkLst>
        </pc:picChg>
        <pc:picChg chg="add mod">
          <ac:chgData name="Shallee Page" userId="a92047f2-dc06-4107-815a-8e8bd717d048" providerId="ADAL" clId="{873A9C9E-CD4E-4A4D-B512-4A5833E7AA8D}" dt="2024-04-10T19:43:57.754" v="139" actId="14100"/>
          <ac:picMkLst>
            <pc:docMk/>
            <pc:sldMk cId="3144297945" sldId="270"/>
            <ac:picMk id="3076" creationId="{E7ACFCF8-4A63-4509-48A1-BBC28F38CB64}"/>
          </ac:picMkLst>
        </pc:picChg>
      </pc:sldChg>
      <pc:sldChg chg="addSp delSp modSp new mod">
        <pc:chgData name="Shallee Page" userId="a92047f2-dc06-4107-815a-8e8bd717d048" providerId="ADAL" clId="{873A9C9E-CD4E-4A4D-B512-4A5833E7AA8D}" dt="2024-04-10T19:47:22.508" v="223" actId="20577"/>
        <pc:sldMkLst>
          <pc:docMk/>
          <pc:sldMk cId="982984334" sldId="271"/>
        </pc:sldMkLst>
        <pc:spChg chg="mod">
          <ac:chgData name="Shallee Page" userId="a92047f2-dc06-4107-815a-8e8bd717d048" providerId="ADAL" clId="{873A9C9E-CD4E-4A4D-B512-4A5833E7AA8D}" dt="2024-04-10T19:47:22.508" v="223" actId="20577"/>
          <ac:spMkLst>
            <pc:docMk/>
            <pc:sldMk cId="982984334" sldId="271"/>
            <ac:spMk id="2" creationId="{6CEBCFE8-2FCD-9131-7AFC-D9D8732B596F}"/>
          </ac:spMkLst>
        </pc:spChg>
        <pc:spChg chg="del">
          <ac:chgData name="Shallee Page" userId="a92047f2-dc06-4107-815a-8e8bd717d048" providerId="ADAL" clId="{873A9C9E-CD4E-4A4D-B512-4A5833E7AA8D}" dt="2024-04-10T19:44:20.309" v="165" actId="478"/>
          <ac:spMkLst>
            <pc:docMk/>
            <pc:sldMk cId="982984334" sldId="271"/>
            <ac:spMk id="3" creationId="{E77EF9A4-A865-864B-DEF9-C26616FB89EC}"/>
          </ac:spMkLst>
        </pc:spChg>
        <pc:picChg chg="add mod">
          <ac:chgData name="Shallee Page" userId="a92047f2-dc06-4107-815a-8e8bd717d048" providerId="ADAL" clId="{873A9C9E-CD4E-4A4D-B512-4A5833E7AA8D}" dt="2024-04-10T19:44:30.838" v="168" actId="14100"/>
          <ac:picMkLst>
            <pc:docMk/>
            <pc:sldMk cId="982984334" sldId="271"/>
            <ac:picMk id="4" creationId="{F2A0E868-55A5-5AAC-623B-4AEA988E8BBE}"/>
          </ac:picMkLst>
        </pc:picChg>
      </pc:sldChg>
      <pc:sldChg chg="addSp delSp modSp new mod">
        <pc:chgData name="Shallee Page" userId="a92047f2-dc06-4107-815a-8e8bd717d048" providerId="ADAL" clId="{873A9C9E-CD4E-4A4D-B512-4A5833E7AA8D}" dt="2024-04-10T19:44:42.294" v="173" actId="14100"/>
        <pc:sldMkLst>
          <pc:docMk/>
          <pc:sldMk cId="1759427479" sldId="272"/>
        </pc:sldMkLst>
        <pc:spChg chg="del">
          <ac:chgData name="Shallee Page" userId="a92047f2-dc06-4107-815a-8e8bd717d048" providerId="ADAL" clId="{873A9C9E-CD4E-4A4D-B512-4A5833E7AA8D}" dt="2024-04-10T19:44:36.655" v="170" actId="478"/>
          <ac:spMkLst>
            <pc:docMk/>
            <pc:sldMk cId="1759427479" sldId="272"/>
            <ac:spMk id="2" creationId="{138B7161-8596-61D6-DD1A-EFFCCF1AA6FD}"/>
          </ac:spMkLst>
        </pc:spChg>
        <pc:spChg chg="del">
          <ac:chgData name="Shallee Page" userId="a92047f2-dc06-4107-815a-8e8bd717d048" providerId="ADAL" clId="{873A9C9E-CD4E-4A4D-B512-4A5833E7AA8D}" dt="2024-04-10T19:44:36.655" v="170" actId="478"/>
          <ac:spMkLst>
            <pc:docMk/>
            <pc:sldMk cId="1759427479" sldId="272"/>
            <ac:spMk id="3" creationId="{27827F66-DADB-111D-421E-C76F7C67DF78}"/>
          </ac:spMkLst>
        </pc:spChg>
        <pc:picChg chg="add mod">
          <ac:chgData name="Shallee Page" userId="a92047f2-dc06-4107-815a-8e8bd717d048" providerId="ADAL" clId="{873A9C9E-CD4E-4A4D-B512-4A5833E7AA8D}" dt="2024-04-10T19:44:42.294" v="173" actId="14100"/>
          <ac:picMkLst>
            <pc:docMk/>
            <pc:sldMk cId="1759427479" sldId="272"/>
            <ac:picMk id="4" creationId="{E5054A8F-CB74-BA35-47AB-6ADFD99A96FE}"/>
          </ac:picMkLst>
        </pc:picChg>
      </pc:sldChg>
      <pc:sldChg chg="addSp delSp modSp new mod">
        <pc:chgData name="Shallee Page" userId="a92047f2-dc06-4107-815a-8e8bd717d048" providerId="ADAL" clId="{873A9C9E-CD4E-4A4D-B512-4A5833E7AA8D}" dt="2024-04-10T19:46:32.289" v="197" actId="1076"/>
        <pc:sldMkLst>
          <pc:docMk/>
          <pc:sldMk cId="363224178" sldId="273"/>
        </pc:sldMkLst>
        <pc:spChg chg="del">
          <ac:chgData name="Shallee Page" userId="a92047f2-dc06-4107-815a-8e8bd717d048" providerId="ADAL" clId="{873A9C9E-CD4E-4A4D-B512-4A5833E7AA8D}" dt="2024-04-10T19:45:03.135" v="176" actId="478"/>
          <ac:spMkLst>
            <pc:docMk/>
            <pc:sldMk cId="363224178" sldId="273"/>
            <ac:spMk id="2" creationId="{010C0DE8-53AE-AE9A-D041-1DBBF7C7F159}"/>
          </ac:spMkLst>
        </pc:spChg>
        <pc:spChg chg="del">
          <ac:chgData name="Shallee Page" userId="a92047f2-dc06-4107-815a-8e8bd717d048" providerId="ADAL" clId="{873A9C9E-CD4E-4A4D-B512-4A5833E7AA8D}" dt="2024-04-10T19:45:00.988" v="175"/>
          <ac:spMkLst>
            <pc:docMk/>
            <pc:sldMk cId="363224178" sldId="273"/>
            <ac:spMk id="3" creationId="{7D743E7D-8075-CF65-1D0E-0FC5FA4BA845}"/>
          </ac:spMkLst>
        </pc:spChg>
        <pc:spChg chg="add mod">
          <ac:chgData name="Shallee Page" userId="a92047f2-dc06-4107-815a-8e8bd717d048" providerId="ADAL" clId="{873A9C9E-CD4E-4A4D-B512-4A5833E7AA8D}" dt="2024-04-10T19:46:32.289" v="197" actId="1076"/>
          <ac:spMkLst>
            <pc:docMk/>
            <pc:sldMk cId="363224178" sldId="273"/>
            <ac:spMk id="4" creationId="{DEDC78A6-A613-8C9F-A945-19ABA144030C}"/>
          </ac:spMkLst>
        </pc:spChg>
      </pc:sldChg>
      <pc:sldChg chg="addSp delSp modSp new mod">
        <pc:chgData name="Shallee Page" userId="a92047f2-dc06-4107-815a-8e8bd717d048" providerId="ADAL" clId="{873A9C9E-CD4E-4A4D-B512-4A5833E7AA8D}" dt="2024-04-10T19:46:45.456" v="202" actId="14100"/>
        <pc:sldMkLst>
          <pc:docMk/>
          <pc:sldMk cId="1953550692" sldId="274"/>
        </pc:sldMkLst>
        <pc:spChg chg="del">
          <ac:chgData name="Shallee Page" userId="a92047f2-dc06-4107-815a-8e8bd717d048" providerId="ADAL" clId="{873A9C9E-CD4E-4A4D-B512-4A5833E7AA8D}" dt="2024-04-10T19:46:36.635" v="199" actId="478"/>
          <ac:spMkLst>
            <pc:docMk/>
            <pc:sldMk cId="1953550692" sldId="274"/>
            <ac:spMk id="2" creationId="{0B9EDB89-B059-C70A-4321-C496F00B1269}"/>
          </ac:spMkLst>
        </pc:spChg>
        <pc:spChg chg="del">
          <ac:chgData name="Shallee Page" userId="a92047f2-dc06-4107-815a-8e8bd717d048" providerId="ADAL" clId="{873A9C9E-CD4E-4A4D-B512-4A5833E7AA8D}" dt="2024-04-10T19:46:36.635" v="199" actId="478"/>
          <ac:spMkLst>
            <pc:docMk/>
            <pc:sldMk cId="1953550692" sldId="274"/>
            <ac:spMk id="3" creationId="{30A1384D-C3ED-9B9C-9F9D-E042A8097A66}"/>
          </ac:spMkLst>
        </pc:spChg>
        <pc:picChg chg="add mod">
          <ac:chgData name="Shallee Page" userId="a92047f2-dc06-4107-815a-8e8bd717d048" providerId="ADAL" clId="{873A9C9E-CD4E-4A4D-B512-4A5833E7AA8D}" dt="2024-04-10T19:46:45.456" v="202" actId="14100"/>
          <ac:picMkLst>
            <pc:docMk/>
            <pc:sldMk cId="1953550692" sldId="274"/>
            <ac:picMk id="4" creationId="{E8EA3887-D046-E63A-AEAF-8A6983DFFBC8}"/>
          </ac:picMkLst>
        </pc:picChg>
      </pc:sldChg>
      <pc:sldChg chg="addSp delSp modSp new mod">
        <pc:chgData name="Shallee Page" userId="a92047f2-dc06-4107-815a-8e8bd717d048" providerId="ADAL" clId="{873A9C9E-CD4E-4A4D-B512-4A5833E7AA8D}" dt="2024-04-10T19:52:09.694" v="262" actId="20577"/>
        <pc:sldMkLst>
          <pc:docMk/>
          <pc:sldMk cId="1360944386" sldId="275"/>
        </pc:sldMkLst>
        <pc:spChg chg="mod">
          <ac:chgData name="Shallee Page" userId="a92047f2-dc06-4107-815a-8e8bd717d048" providerId="ADAL" clId="{873A9C9E-CD4E-4A4D-B512-4A5833E7AA8D}" dt="2024-04-10T19:47:07.261" v="212" actId="20577"/>
          <ac:spMkLst>
            <pc:docMk/>
            <pc:sldMk cId="1360944386" sldId="275"/>
            <ac:spMk id="2" creationId="{FA46DBD8-E49E-A127-078F-9A56C3112151}"/>
          </ac:spMkLst>
        </pc:spChg>
        <pc:spChg chg="del mod">
          <ac:chgData name="Shallee Page" userId="a92047f2-dc06-4107-815a-8e8bd717d048" providerId="ADAL" clId="{873A9C9E-CD4E-4A4D-B512-4A5833E7AA8D}" dt="2024-04-10T19:49:07.896" v="225" actId="478"/>
          <ac:spMkLst>
            <pc:docMk/>
            <pc:sldMk cId="1360944386" sldId="275"/>
            <ac:spMk id="3" creationId="{4B3EB337-DD8A-66E5-3591-667FF4535624}"/>
          </ac:spMkLst>
        </pc:spChg>
        <pc:spChg chg="add mod">
          <ac:chgData name="Shallee Page" userId="a92047f2-dc06-4107-815a-8e8bd717d048" providerId="ADAL" clId="{873A9C9E-CD4E-4A4D-B512-4A5833E7AA8D}" dt="2024-04-10T19:52:09.694" v="262" actId="20577"/>
          <ac:spMkLst>
            <pc:docMk/>
            <pc:sldMk cId="1360944386" sldId="275"/>
            <ac:spMk id="7" creationId="{2E77037F-8E30-EA90-0CA4-0E9961CCE95A}"/>
          </ac:spMkLst>
        </pc:spChg>
        <pc:picChg chg="add mod">
          <ac:chgData name="Shallee Page" userId="a92047f2-dc06-4107-815a-8e8bd717d048" providerId="ADAL" clId="{873A9C9E-CD4E-4A4D-B512-4A5833E7AA8D}" dt="2024-04-10T19:49:12.918" v="227" actId="14100"/>
          <ac:picMkLst>
            <pc:docMk/>
            <pc:sldMk cId="1360944386" sldId="275"/>
            <ac:picMk id="5" creationId="{60AE2291-6DC9-5E76-FD5C-341CCA90548C}"/>
          </ac:picMkLst>
        </pc:picChg>
      </pc:sldChg>
      <pc:sldChg chg="modSp new mod">
        <pc:chgData name="Shallee Page" userId="a92047f2-dc06-4107-815a-8e8bd717d048" providerId="ADAL" clId="{873A9C9E-CD4E-4A4D-B512-4A5833E7AA8D}" dt="2024-04-10T19:53:42.086" v="353" actId="20577"/>
        <pc:sldMkLst>
          <pc:docMk/>
          <pc:sldMk cId="1078754619" sldId="276"/>
        </pc:sldMkLst>
        <pc:spChg chg="mod">
          <ac:chgData name="Shallee Page" userId="a92047f2-dc06-4107-815a-8e8bd717d048" providerId="ADAL" clId="{873A9C9E-CD4E-4A4D-B512-4A5833E7AA8D}" dt="2024-04-10T19:52:21.722" v="274" actId="20577"/>
          <ac:spMkLst>
            <pc:docMk/>
            <pc:sldMk cId="1078754619" sldId="276"/>
            <ac:spMk id="2" creationId="{779892CB-783D-4D68-18DD-D0DD01FD23A9}"/>
          </ac:spMkLst>
        </pc:spChg>
        <pc:spChg chg="mod">
          <ac:chgData name="Shallee Page" userId="a92047f2-dc06-4107-815a-8e8bd717d048" providerId="ADAL" clId="{873A9C9E-CD4E-4A4D-B512-4A5833E7AA8D}" dt="2024-04-10T19:53:42.086" v="353" actId="20577"/>
          <ac:spMkLst>
            <pc:docMk/>
            <pc:sldMk cId="1078754619" sldId="276"/>
            <ac:spMk id="3" creationId="{94636F63-DB1A-C06A-28A4-3B28C504F405}"/>
          </ac:spMkLst>
        </pc:spChg>
      </pc:sldChg>
      <pc:sldChg chg="add">
        <pc:chgData name="Shallee Page" userId="a92047f2-dc06-4107-815a-8e8bd717d048" providerId="ADAL" clId="{873A9C9E-CD4E-4A4D-B512-4A5833E7AA8D}" dt="2024-04-10T19:53:50.140" v="354" actId="2890"/>
        <pc:sldMkLst>
          <pc:docMk/>
          <pc:sldMk cId="1002410886" sldId="277"/>
        </pc:sldMkLst>
      </pc:sldChg>
      <pc:sldChg chg="delSp modSp new mod">
        <pc:chgData name="Shallee Page" userId="a92047f2-dc06-4107-815a-8e8bd717d048" providerId="ADAL" clId="{873A9C9E-CD4E-4A4D-B512-4A5833E7AA8D}" dt="2024-04-10T19:54:29.171" v="396" actId="478"/>
        <pc:sldMkLst>
          <pc:docMk/>
          <pc:sldMk cId="3806590571" sldId="278"/>
        </pc:sldMkLst>
        <pc:spChg chg="mod">
          <ac:chgData name="Shallee Page" userId="a92047f2-dc06-4107-815a-8e8bd717d048" providerId="ADAL" clId="{873A9C9E-CD4E-4A4D-B512-4A5833E7AA8D}" dt="2024-04-10T19:54:16.614" v="394" actId="20577"/>
          <ac:spMkLst>
            <pc:docMk/>
            <pc:sldMk cId="3806590571" sldId="278"/>
            <ac:spMk id="2" creationId="{52F530F2-9A7C-2E1E-5CD2-7D3ACDC58867}"/>
          </ac:spMkLst>
        </pc:spChg>
        <pc:spChg chg="del mod">
          <ac:chgData name="Shallee Page" userId="a92047f2-dc06-4107-815a-8e8bd717d048" providerId="ADAL" clId="{873A9C9E-CD4E-4A4D-B512-4A5833E7AA8D}" dt="2024-04-10T19:54:29.171" v="396" actId="478"/>
          <ac:spMkLst>
            <pc:docMk/>
            <pc:sldMk cId="3806590571" sldId="278"/>
            <ac:spMk id="3" creationId="{C434E5A3-FBE3-3DA8-DA22-AA43DA321F8D}"/>
          </ac:spMkLst>
        </pc:spChg>
      </pc:sldChg>
      <pc:sldChg chg="addSp delSp modSp new mod">
        <pc:chgData name="Shallee Page" userId="a92047f2-dc06-4107-815a-8e8bd717d048" providerId="ADAL" clId="{873A9C9E-CD4E-4A4D-B512-4A5833E7AA8D}" dt="2024-04-10T19:55:18.993" v="426" actId="1076"/>
        <pc:sldMkLst>
          <pc:docMk/>
          <pc:sldMk cId="1354608407" sldId="279"/>
        </pc:sldMkLst>
        <pc:spChg chg="mod">
          <ac:chgData name="Shallee Page" userId="a92047f2-dc06-4107-815a-8e8bd717d048" providerId="ADAL" clId="{873A9C9E-CD4E-4A4D-B512-4A5833E7AA8D}" dt="2024-04-10T19:55:13.379" v="423" actId="20577"/>
          <ac:spMkLst>
            <pc:docMk/>
            <pc:sldMk cId="1354608407" sldId="279"/>
            <ac:spMk id="2" creationId="{DA3F17E4-95D9-3943-C40B-6882F8314B2F}"/>
          </ac:spMkLst>
        </pc:spChg>
        <pc:spChg chg="del">
          <ac:chgData name="Shallee Page" userId="a92047f2-dc06-4107-815a-8e8bd717d048" providerId="ADAL" clId="{873A9C9E-CD4E-4A4D-B512-4A5833E7AA8D}" dt="2024-04-10T19:55:16.381" v="424" actId="478"/>
          <ac:spMkLst>
            <pc:docMk/>
            <pc:sldMk cId="1354608407" sldId="279"/>
            <ac:spMk id="3" creationId="{B95848D9-A441-3725-B726-692863022845}"/>
          </ac:spMkLst>
        </pc:spChg>
        <pc:picChg chg="add mod">
          <ac:chgData name="Shallee Page" userId="a92047f2-dc06-4107-815a-8e8bd717d048" providerId="ADAL" clId="{873A9C9E-CD4E-4A4D-B512-4A5833E7AA8D}" dt="2024-04-10T19:55:18.993" v="426" actId="1076"/>
          <ac:picMkLst>
            <pc:docMk/>
            <pc:sldMk cId="1354608407" sldId="279"/>
            <ac:picMk id="4" creationId="{2FBEA152-7A9A-D3DA-4068-C47EFF169C15}"/>
          </ac:picMkLst>
        </pc:picChg>
      </pc:sldChg>
      <pc:sldChg chg="addSp delSp modSp new mod">
        <pc:chgData name="Shallee Page" userId="a92047f2-dc06-4107-815a-8e8bd717d048" providerId="ADAL" clId="{873A9C9E-CD4E-4A4D-B512-4A5833E7AA8D}" dt="2024-04-10T19:56:06.049" v="472" actId="14100"/>
        <pc:sldMkLst>
          <pc:docMk/>
          <pc:sldMk cId="81918532" sldId="280"/>
        </pc:sldMkLst>
        <pc:spChg chg="mod">
          <ac:chgData name="Shallee Page" userId="a92047f2-dc06-4107-815a-8e8bd717d048" providerId="ADAL" clId="{873A9C9E-CD4E-4A4D-B512-4A5833E7AA8D}" dt="2024-04-10T19:56:06.049" v="472" actId="14100"/>
          <ac:spMkLst>
            <pc:docMk/>
            <pc:sldMk cId="81918532" sldId="280"/>
            <ac:spMk id="2" creationId="{EBD009D2-D695-0CEB-AD37-EF93E5CE116F}"/>
          </ac:spMkLst>
        </pc:spChg>
        <pc:spChg chg="del">
          <ac:chgData name="Shallee Page" userId="a92047f2-dc06-4107-815a-8e8bd717d048" providerId="ADAL" clId="{873A9C9E-CD4E-4A4D-B512-4A5833E7AA8D}" dt="2024-04-10T19:55:59.149" v="469" actId="478"/>
          <ac:spMkLst>
            <pc:docMk/>
            <pc:sldMk cId="81918532" sldId="280"/>
            <ac:spMk id="3" creationId="{FCB1956D-76B7-5143-77A6-02100730FF9E}"/>
          </ac:spMkLst>
        </pc:spChg>
        <pc:picChg chg="add mod">
          <ac:chgData name="Shallee Page" userId="a92047f2-dc06-4107-815a-8e8bd717d048" providerId="ADAL" clId="{873A9C9E-CD4E-4A4D-B512-4A5833E7AA8D}" dt="2024-04-10T19:56:03.378" v="471" actId="1076"/>
          <ac:picMkLst>
            <pc:docMk/>
            <pc:sldMk cId="81918532" sldId="280"/>
            <ac:picMk id="4" creationId="{76E0F11A-EBA9-8519-90A4-6DF2EA9ED180}"/>
          </ac:picMkLst>
        </pc:picChg>
      </pc:sldChg>
      <pc:sldChg chg="addSp delSp modSp add mod">
        <pc:chgData name="Shallee Page" userId="a92047f2-dc06-4107-815a-8e8bd717d048" providerId="ADAL" clId="{873A9C9E-CD4E-4A4D-B512-4A5833E7AA8D}" dt="2024-04-10T19:56:38.105" v="526" actId="1076"/>
        <pc:sldMkLst>
          <pc:docMk/>
          <pc:sldMk cId="1104471004" sldId="281"/>
        </pc:sldMkLst>
        <pc:spChg chg="mod">
          <ac:chgData name="Shallee Page" userId="a92047f2-dc06-4107-815a-8e8bd717d048" providerId="ADAL" clId="{873A9C9E-CD4E-4A4D-B512-4A5833E7AA8D}" dt="2024-04-10T19:56:32.026" v="523" actId="20577"/>
          <ac:spMkLst>
            <pc:docMk/>
            <pc:sldMk cId="1104471004" sldId="281"/>
            <ac:spMk id="2" creationId="{EBD009D2-D695-0CEB-AD37-EF93E5CE116F}"/>
          </ac:spMkLst>
        </pc:spChg>
        <pc:picChg chg="add mod">
          <ac:chgData name="Shallee Page" userId="a92047f2-dc06-4107-815a-8e8bd717d048" providerId="ADAL" clId="{873A9C9E-CD4E-4A4D-B512-4A5833E7AA8D}" dt="2024-04-10T19:56:38.105" v="526" actId="1076"/>
          <ac:picMkLst>
            <pc:docMk/>
            <pc:sldMk cId="1104471004" sldId="281"/>
            <ac:picMk id="3" creationId="{57464374-F990-1288-2C81-FFC99678DA0E}"/>
          </ac:picMkLst>
        </pc:picChg>
        <pc:picChg chg="del">
          <ac:chgData name="Shallee Page" userId="a92047f2-dc06-4107-815a-8e8bd717d048" providerId="ADAL" clId="{873A9C9E-CD4E-4A4D-B512-4A5833E7AA8D}" dt="2024-04-10T19:56:34.432" v="524" actId="478"/>
          <ac:picMkLst>
            <pc:docMk/>
            <pc:sldMk cId="1104471004" sldId="281"/>
            <ac:picMk id="4" creationId="{76E0F11A-EBA9-8519-90A4-6DF2EA9ED180}"/>
          </ac:picMkLst>
        </pc:picChg>
      </pc:sldChg>
      <pc:sldChg chg="addSp delSp modSp new mod">
        <pc:chgData name="Shallee Page" userId="a92047f2-dc06-4107-815a-8e8bd717d048" providerId="ADAL" clId="{873A9C9E-CD4E-4A4D-B512-4A5833E7AA8D}" dt="2024-04-10T19:57:01.992" v="565" actId="1076"/>
        <pc:sldMkLst>
          <pc:docMk/>
          <pc:sldMk cId="3950338742" sldId="282"/>
        </pc:sldMkLst>
        <pc:spChg chg="mod">
          <ac:chgData name="Shallee Page" userId="a92047f2-dc06-4107-815a-8e8bd717d048" providerId="ADAL" clId="{873A9C9E-CD4E-4A4D-B512-4A5833E7AA8D}" dt="2024-04-10T19:56:55.296" v="562" actId="20577"/>
          <ac:spMkLst>
            <pc:docMk/>
            <pc:sldMk cId="3950338742" sldId="282"/>
            <ac:spMk id="2" creationId="{2027A2E1-E7D2-AE0E-88D7-E12DBC44E809}"/>
          </ac:spMkLst>
        </pc:spChg>
        <pc:spChg chg="del">
          <ac:chgData name="Shallee Page" userId="a92047f2-dc06-4107-815a-8e8bd717d048" providerId="ADAL" clId="{873A9C9E-CD4E-4A4D-B512-4A5833E7AA8D}" dt="2024-04-10T19:56:58.559" v="563" actId="478"/>
          <ac:spMkLst>
            <pc:docMk/>
            <pc:sldMk cId="3950338742" sldId="282"/>
            <ac:spMk id="3" creationId="{9BD5DF83-7C49-69AE-59A5-B5FD067BF5F2}"/>
          </ac:spMkLst>
        </pc:spChg>
        <pc:picChg chg="add mod">
          <ac:chgData name="Shallee Page" userId="a92047f2-dc06-4107-815a-8e8bd717d048" providerId="ADAL" clId="{873A9C9E-CD4E-4A4D-B512-4A5833E7AA8D}" dt="2024-04-10T19:57:01.992" v="565" actId="1076"/>
          <ac:picMkLst>
            <pc:docMk/>
            <pc:sldMk cId="3950338742" sldId="282"/>
            <ac:picMk id="4" creationId="{BF3C99CE-FEB8-7631-C9A4-84A94143915F}"/>
          </ac:picMkLst>
        </pc:picChg>
      </pc:sldChg>
      <pc:sldChg chg="addSp delSp modSp new mod">
        <pc:chgData name="Shallee Page" userId="a92047f2-dc06-4107-815a-8e8bd717d048" providerId="ADAL" clId="{873A9C9E-CD4E-4A4D-B512-4A5833E7AA8D}" dt="2024-04-10T19:58:12.469" v="666" actId="14100"/>
        <pc:sldMkLst>
          <pc:docMk/>
          <pc:sldMk cId="1686675053" sldId="283"/>
        </pc:sldMkLst>
        <pc:spChg chg="mod">
          <ac:chgData name="Shallee Page" userId="a92047f2-dc06-4107-815a-8e8bd717d048" providerId="ADAL" clId="{873A9C9E-CD4E-4A4D-B512-4A5833E7AA8D}" dt="2024-04-10T19:58:12.469" v="666" actId="14100"/>
          <ac:spMkLst>
            <pc:docMk/>
            <pc:sldMk cId="1686675053" sldId="283"/>
            <ac:spMk id="2" creationId="{12CB5A3F-A6BE-BA59-1AB1-1D67AD588657}"/>
          </ac:spMkLst>
        </pc:spChg>
        <pc:spChg chg="del">
          <ac:chgData name="Shallee Page" userId="a92047f2-dc06-4107-815a-8e8bd717d048" providerId="ADAL" clId="{873A9C9E-CD4E-4A4D-B512-4A5833E7AA8D}" dt="2024-04-10T19:58:00.321" v="661" actId="478"/>
          <ac:spMkLst>
            <pc:docMk/>
            <pc:sldMk cId="1686675053" sldId="283"/>
            <ac:spMk id="3" creationId="{9CB47123-3F87-6A34-956A-F2E71B0DDA3D}"/>
          </ac:spMkLst>
        </pc:spChg>
        <pc:picChg chg="add mod">
          <ac:chgData name="Shallee Page" userId="a92047f2-dc06-4107-815a-8e8bd717d048" providerId="ADAL" clId="{873A9C9E-CD4E-4A4D-B512-4A5833E7AA8D}" dt="2024-04-10T19:58:02.320" v="663"/>
          <ac:picMkLst>
            <pc:docMk/>
            <pc:sldMk cId="1686675053" sldId="283"/>
            <ac:picMk id="4" creationId="{21C4DAD8-830B-06D7-3214-34B4611FE771}"/>
          </ac:picMkLst>
        </pc:picChg>
        <pc:picChg chg="add mod">
          <ac:chgData name="Shallee Page" userId="a92047f2-dc06-4107-815a-8e8bd717d048" providerId="ADAL" clId="{873A9C9E-CD4E-4A4D-B512-4A5833E7AA8D}" dt="2024-04-10T19:58:09.222" v="665" actId="1076"/>
          <ac:picMkLst>
            <pc:docMk/>
            <pc:sldMk cId="1686675053" sldId="283"/>
            <ac:picMk id="5" creationId="{C921C762-D498-A4E9-34F7-87CD489743D5}"/>
          </ac:picMkLst>
        </pc:picChg>
      </pc:sldChg>
      <pc:sldChg chg="addSp delSp modSp new mod">
        <pc:chgData name="Shallee Page" userId="a92047f2-dc06-4107-815a-8e8bd717d048" providerId="ADAL" clId="{873A9C9E-CD4E-4A4D-B512-4A5833E7AA8D}" dt="2024-04-10T19:58:59.877" v="724" actId="14100"/>
        <pc:sldMkLst>
          <pc:docMk/>
          <pc:sldMk cId="1364954439" sldId="284"/>
        </pc:sldMkLst>
        <pc:spChg chg="mod">
          <ac:chgData name="Shallee Page" userId="a92047f2-dc06-4107-815a-8e8bd717d048" providerId="ADAL" clId="{873A9C9E-CD4E-4A4D-B512-4A5833E7AA8D}" dt="2024-04-10T19:58:59.877" v="724" actId="14100"/>
          <ac:spMkLst>
            <pc:docMk/>
            <pc:sldMk cId="1364954439" sldId="284"/>
            <ac:spMk id="2" creationId="{2E0DAAE6-9F26-10B8-59E4-24A0FA4923FD}"/>
          </ac:spMkLst>
        </pc:spChg>
        <pc:spChg chg="del">
          <ac:chgData name="Shallee Page" userId="a92047f2-dc06-4107-815a-8e8bd717d048" providerId="ADAL" clId="{873A9C9E-CD4E-4A4D-B512-4A5833E7AA8D}" dt="2024-04-10T19:58:53.486" v="721" actId="478"/>
          <ac:spMkLst>
            <pc:docMk/>
            <pc:sldMk cId="1364954439" sldId="284"/>
            <ac:spMk id="3" creationId="{B5260C58-521F-8F89-89C3-5D8C72804D2F}"/>
          </ac:spMkLst>
        </pc:spChg>
        <pc:picChg chg="add mod">
          <ac:chgData name="Shallee Page" userId="a92047f2-dc06-4107-815a-8e8bd717d048" providerId="ADAL" clId="{873A9C9E-CD4E-4A4D-B512-4A5833E7AA8D}" dt="2024-04-10T19:58:55.987" v="723" actId="1076"/>
          <ac:picMkLst>
            <pc:docMk/>
            <pc:sldMk cId="1364954439" sldId="284"/>
            <ac:picMk id="4" creationId="{8BE38B42-37A8-6763-FFA9-1AA217A8428C}"/>
          </ac:picMkLst>
        </pc:picChg>
      </pc:sldChg>
      <pc:sldChg chg="addSp delSp modSp add mod">
        <pc:chgData name="Shallee Page" userId="a92047f2-dc06-4107-815a-8e8bd717d048" providerId="ADAL" clId="{873A9C9E-CD4E-4A4D-B512-4A5833E7AA8D}" dt="2024-04-10T19:59:39.106" v="737" actId="1076"/>
        <pc:sldMkLst>
          <pc:docMk/>
          <pc:sldMk cId="1340937097" sldId="285"/>
        </pc:sldMkLst>
        <pc:spChg chg="mod">
          <ac:chgData name="Shallee Page" userId="a92047f2-dc06-4107-815a-8e8bd717d048" providerId="ADAL" clId="{873A9C9E-CD4E-4A4D-B512-4A5833E7AA8D}" dt="2024-04-10T19:59:31.045" v="734" actId="20577"/>
          <ac:spMkLst>
            <pc:docMk/>
            <pc:sldMk cId="1340937097" sldId="285"/>
            <ac:spMk id="2" creationId="{2E0DAAE6-9F26-10B8-59E4-24A0FA4923FD}"/>
          </ac:spMkLst>
        </pc:spChg>
        <pc:picChg chg="add mod">
          <ac:chgData name="Shallee Page" userId="a92047f2-dc06-4107-815a-8e8bd717d048" providerId="ADAL" clId="{873A9C9E-CD4E-4A4D-B512-4A5833E7AA8D}" dt="2024-04-10T19:59:39.106" v="737" actId="1076"/>
          <ac:picMkLst>
            <pc:docMk/>
            <pc:sldMk cId="1340937097" sldId="285"/>
            <ac:picMk id="3" creationId="{6F65CEF4-E206-D49B-4402-C0D3D8313CDD}"/>
          </ac:picMkLst>
        </pc:picChg>
        <pc:picChg chg="del">
          <ac:chgData name="Shallee Page" userId="a92047f2-dc06-4107-815a-8e8bd717d048" providerId="ADAL" clId="{873A9C9E-CD4E-4A4D-B512-4A5833E7AA8D}" dt="2024-04-10T19:59:32.773" v="735" actId="478"/>
          <ac:picMkLst>
            <pc:docMk/>
            <pc:sldMk cId="1340937097" sldId="285"/>
            <ac:picMk id="4" creationId="{8BE38B42-37A8-6763-FFA9-1AA217A8428C}"/>
          </ac:picMkLst>
        </pc:picChg>
      </pc:sldChg>
      <pc:sldChg chg="addSp delSp modSp new mod">
        <pc:chgData name="Shallee Page" userId="a92047f2-dc06-4107-815a-8e8bd717d048" providerId="ADAL" clId="{873A9C9E-CD4E-4A4D-B512-4A5833E7AA8D}" dt="2024-04-10T20:02:28.832" v="783" actId="14100"/>
        <pc:sldMkLst>
          <pc:docMk/>
          <pc:sldMk cId="2458486753" sldId="286"/>
        </pc:sldMkLst>
        <pc:spChg chg="mod">
          <ac:chgData name="Shallee Page" userId="a92047f2-dc06-4107-815a-8e8bd717d048" providerId="ADAL" clId="{873A9C9E-CD4E-4A4D-B512-4A5833E7AA8D}" dt="2024-04-10T20:02:06.535" v="777" actId="20577"/>
          <ac:spMkLst>
            <pc:docMk/>
            <pc:sldMk cId="2458486753" sldId="286"/>
            <ac:spMk id="2" creationId="{95B9D057-5467-8370-4667-3E0C8E9C1F05}"/>
          </ac:spMkLst>
        </pc:spChg>
        <pc:spChg chg="del">
          <ac:chgData name="Shallee Page" userId="a92047f2-dc06-4107-815a-8e8bd717d048" providerId="ADAL" clId="{873A9C9E-CD4E-4A4D-B512-4A5833E7AA8D}" dt="2024-04-10T20:02:10.350" v="778" actId="478"/>
          <ac:spMkLst>
            <pc:docMk/>
            <pc:sldMk cId="2458486753" sldId="286"/>
            <ac:spMk id="3" creationId="{16B96797-D0FA-010E-3BE8-82D2A5BC1F2C}"/>
          </ac:spMkLst>
        </pc:spChg>
        <pc:picChg chg="add mod">
          <ac:chgData name="Shallee Page" userId="a92047f2-dc06-4107-815a-8e8bd717d048" providerId="ADAL" clId="{873A9C9E-CD4E-4A4D-B512-4A5833E7AA8D}" dt="2024-04-10T20:02:28.832" v="783" actId="14100"/>
          <ac:picMkLst>
            <pc:docMk/>
            <pc:sldMk cId="2458486753" sldId="286"/>
            <ac:picMk id="5" creationId="{126DA1D0-6CCD-1CAD-3514-E0F24EBEFAFE}"/>
          </ac:picMkLst>
        </pc:picChg>
      </pc:sldChg>
    </pc:docChg>
  </pc:docChgLst>
  <pc:docChgLst>
    <pc:chgData name="Shallee Page" userId="a92047f2-dc06-4107-815a-8e8bd717d048" providerId="ADAL" clId="{DFB27B9D-83E1-4FC6-9AB6-FDD7D2AA1A2E}"/>
    <pc:docChg chg="undo custSel addSld modSld">
      <pc:chgData name="Shallee Page" userId="a92047f2-dc06-4107-815a-8e8bd717d048" providerId="ADAL" clId="{DFB27B9D-83E1-4FC6-9AB6-FDD7D2AA1A2E}" dt="2024-03-27T15:28:45.824" v="760" actId="14100"/>
      <pc:docMkLst>
        <pc:docMk/>
      </pc:docMkLst>
      <pc:sldChg chg="modSp mod">
        <pc:chgData name="Shallee Page" userId="a92047f2-dc06-4107-815a-8e8bd717d048" providerId="ADAL" clId="{DFB27B9D-83E1-4FC6-9AB6-FDD7D2AA1A2E}" dt="2024-03-27T11:47:03.355" v="14" actId="20577"/>
        <pc:sldMkLst>
          <pc:docMk/>
          <pc:sldMk cId="4110031669" sldId="257"/>
        </pc:sldMkLst>
        <pc:spChg chg="mod">
          <ac:chgData name="Shallee Page" userId="a92047f2-dc06-4107-815a-8e8bd717d048" providerId="ADAL" clId="{DFB27B9D-83E1-4FC6-9AB6-FDD7D2AA1A2E}" dt="2024-03-27T11:47:03.355" v="14" actId="20577"/>
          <ac:spMkLst>
            <pc:docMk/>
            <pc:sldMk cId="4110031669" sldId="257"/>
            <ac:spMk id="4" creationId="{E2C437C8-B791-FB06-F3F4-5CFCAB1E398C}"/>
          </ac:spMkLst>
        </pc:spChg>
      </pc:sldChg>
      <pc:sldChg chg="modSp new mod">
        <pc:chgData name="Shallee Page" userId="a92047f2-dc06-4107-815a-8e8bd717d048" providerId="ADAL" clId="{DFB27B9D-83E1-4FC6-9AB6-FDD7D2AA1A2E}" dt="2024-03-27T15:21:01.160" v="412" actId="14100"/>
        <pc:sldMkLst>
          <pc:docMk/>
          <pc:sldMk cId="3401080779" sldId="258"/>
        </pc:sldMkLst>
        <pc:spChg chg="mod">
          <ac:chgData name="Shallee Page" userId="a92047f2-dc06-4107-815a-8e8bd717d048" providerId="ADAL" clId="{DFB27B9D-83E1-4FC6-9AB6-FDD7D2AA1A2E}" dt="2024-03-27T15:07:30.669" v="32" actId="20577"/>
          <ac:spMkLst>
            <pc:docMk/>
            <pc:sldMk cId="3401080779" sldId="258"/>
            <ac:spMk id="2" creationId="{70B33F1A-7FE8-514A-8A4B-45550FF37517}"/>
          </ac:spMkLst>
        </pc:spChg>
        <pc:spChg chg="mod">
          <ac:chgData name="Shallee Page" userId="a92047f2-dc06-4107-815a-8e8bd717d048" providerId="ADAL" clId="{DFB27B9D-83E1-4FC6-9AB6-FDD7D2AA1A2E}" dt="2024-03-27T15:21:01.160" v="412" actId="14100"/>
          <ac:spMkLst>
            <pc:docMk/>
            <pc:sldMk cId="3401080779" sldId="258"/>
            <ac:spMk id="3" creationId="{214F4567-1862-18D5-0E33-4D2D694F5D1D}"/>
          </ac:spMkLst>
        </pc:spChg>
      </pc:sldChg>
      <pc:sldChg chg="modSp new mod">
        <pc:chgData name="Shallee Page" userId="a92047f2-dc06-4107-815a-8e8bd717d048" providerId="ADAL" clId="{DFB27B9D-83E1-4FC6-9AB6-FDD7D2AA1A2E}" dt="2024-03-27T15:19:15.666" v="312" actId="14100"/>
        <pc:sldMkLst>
          <pc:docMk/>
          <pc:sldMk cId="4096718177" sldId="259"/>
        </pc:sldMkLst>
        <pc:spChg chg="mod">
          <ac:chgData name="Shallee Page" userId="a92047f2-dc06-4107-815a-8e8bd717d048" providerId="ADAL" clId="{DFB27B9D-83E1-4FC6-9AB6-FDD7D2AA1A2E}" dt="2024-03-27T15:18:01.641" v="242" actId="14100"/>
          <ac:spMkLst>
            <pc:docMk/>
            <pc:sldMk cId="4096718177" sldId="259"/>
            <ac:spMk id="2" creationId="{4B630597-DADF-5EE5-30D2-444A75C0CA64}"/>
          </ac:spMkLst>
        </pc:spChg>
        <pc:spChg chg="mod">
          <ac:chgData name="Shallee Page" userId="a92047f2-dc06-4107-815a-8e8bd717d048" providerId="ADAL" clId="{DFB27B9D-83E1-4FC6-9AB6-FDD7D2AA1A2E}" dt="2024-03-27T15:19:15.666" v="312" actId="14100"/>
          <ac:spMkLst>
            <pc:docMk/>
            <pc:sldMk cId="4096718177" sldId="259"/>
            <ac:spMk id="3" creationId="{F97A41DA-16B8-D965-C799-9F02B93906F2}"/>
          </ac:spMkLst>
        </pc:spChg>
      </pc:sldChg>
      <pc:sldChg chg="addSp delSp modSp new mod">
        <pc:chgData name="Shallee Page" userId="a92047f2-dc06-4107-815a-8e8bd717d048" providerId="ADAL" clId="{DFB27B9D-83E1-4FC6-9AB6-FDD7D2AA1A2E}" dt="2024-03-27T15:28:45.824" v="760" actId="14100"/>
        <pc:sldMkLst>
          <pc:docMk/>
          <pc:sldMk cId="649770262" sldId="260"/>
        </pc:sldMkLst>
        <pc:spChg chg="mod">
          <ac:chgData name="Shallee Page" userId="a92047f2-dc06-4107-815a-8e8bd717d048" providerId="ADAL" clId="{DFB27B9D-83E1-4FC6-9AB6-FDD7D2AA1A2E}" dt="2024-03-27T15:21:12.169" v="414" actId="20577"/>
          <ac:spMkLst>
            <pc:docMk/>
            <pc:sldMk cId="649770262" sldId="260"/>
            <ac:spMk id="2" creationId="{DA5C0E6B-007F-A8E3-AC1F-CB32D2496618}"/>
          </ac:spMkLst>
        </pc:spChg>
        <pc:spChg chg="mod">
          <ac:chgData name="Shallee Page" userId="a92047f2-dc06-4107-815a-8e8bd717d048" providerId="ADAL" clId="{DFB27B9D-83E1-4FC6-9AB6-FDD7D2AA1A2E}" dt="2024-03-27T15:25:57.086" v="664" actId="20577"/>
          <ac:spMkLst>
            <pc:docMk/>
            <pc:sldMk cId="649770262" sldId="260"/>
            <ac:spMk id="3" creationId="{CB0E7937-6CB5-CFF5-613F-310654CA4A3A}"/>
          </ac:spMkLst>
        </pc:spChg>
        <pc:spChg chg="add del">
          <ac:chgData name="Shallee Page" userId="a92047f2-dc06-4107-815a-8e8bd717d048" providerId="ADAL" clId="{DFB27B9D-83E1-4FC6-9AB6-FDD7D2AA1A2E}" dt="2024-03-27T15:28:26.188" v="756" actId="22"/>
          <ac:spMkLst>
            <pc:docMk/>
            <pc:sldMk cId="649770262" sldId="260"/>
            <ac:spMk id="5" creationId="{BC1CA610-47D4-86F1-A999-F699CDC8353A}"/>
          </ac:spMkLst>
        </pc:spChg>
        <pc:picChg chg="add mod">
          <ac:chgData name="Shallee Page" userId="a92047f2-dc06-4107-815a-8e8bd717d048" providerId="ADAL" clId="{DFB27B9D-83E1-4FC6-9AB6-FDD7D2AA1A2E}" dt="2024-03-27T15:28:45.824" v="760" actId="14100"/>
          <ac:picMkLst>
            <pc:docMk/>
            <pc:sldMk cId="649770262" sldId="260"/>
            <ac:picMk id="7" creationId="{2B1BBA07-ABAE-3D74-B6E9-F63FDA46326F}"/>
          </ac:picMkLst>
        </pc:picChg>
      </pc:sldChg>
      <pc:sldChg chg="addSp modSp new mod">
        <pc:chgData name="Shallee Page" userId="a92047f2-dc06-4107-815a-8e8bd717d048" providerId="ADAL" clId="{DFB27B9D-83E1-4FC6-9AB6-FDD7D2AA1A2E}" dt="2024-03-27T15:26:43.251" v="666" actId="20577"/>
        <pc:sldMkLst>
          <pc:docMk/>
          <pc:sldMk cId="2103269984" sldId="261"/>
        </pc:sldMkLst>
        <pc:spChg chg="mod">
          <ac:chgData name="Shallee Page" userId="a92047f2-dc06-4107-815a-8e8bd717d048" providerId="ADAL" clId="{DFB27B9D-83E1-4FC6-9AB6-FDD7D2AA1A2E}" dt="2024-03-27T15:22:10.920" v="556" actId="20577"/>
          <ac:spMkLst>
            <pc:docMk/>
            <pc:sldMk cId="2103269984" sldId="261"/>
            <ac:spMk id="2" creationId="{6A90B80B-9816-611A-1666-E3379711931F}"/>
          </ac:spMkLst>
        </pc:spChg>
        <pc:spChg chg="mod">
          <ac:chgData name="Shallee Page" userId="a92047f2-dc06-4107-815a-8e8bd717d048" providerId="ADAL" clId="{DFB27B9D-83E1-4FC6-9AB6-FDD7D2AA1A2E}" dt="2024-03-27T15:26:43.251" v="666" actId="20577"/>
          <ac:spMkLst>
            <pc:docMk/>
            <pc:sldMk cId="2103269984" sldId="261"/>
            <ac:spMk id="3" creationId="{332EDD34-A1AC-C163-806A-02E4FE86C1ED}"/>
          </ac:spMkLst>
        </pc:spChg>
        <pc:picChg chg="add">
          <ac:chgData name="Shallee Page" userId="a92047f2-dc06-4107-815a-8e8bd717d048" providerId="ADAL" clId="{DFB27B9D-83E1-4FC6-9AB6-FDD7D2AA1A2E}" dt="2024-03-27T15:26:40.323" v="665" actId="22"/>
          <ac:picMkLst>
            <pc:docMk/>
            <pc:sldMk cId="2103269984" sldId="261"/>
            <ac:picMk id="5" creationId="{645B77D2-7CAB-81DC-11F6-CA148DD03A55}"/>
          </ac:picMkLst>
        </pc:picChg>
      </pc:sldChg>
      <pc:sldChg chg="addSp modSp new mod">
        <pc:chgData name="Shallee Page" userId="a92047f2-dc06-4107-815a-8e8bd717d048" providerId="ADAL" clId="{DFB27B9D-83E1-4FC6-9AB6-FDD7D2AA1A2E}" dt="2024-03-27T15:25:40.635" v="656" actId="14100"/>
        <pc:sldMkLst>
          <pc:docMk/>
          <pc:sldMk cId="2218064177" sldId="262"/>
        </pc:sldMkLst>
        <pc:spChg chg="mod">
          <ac:chgData name="Shallee Page" userId="a92047f2-dc06-4107-815a-8e8bd717d048" providerId="ADAL" clId="{DFB27B9D-83E1-4FC6-9AB6-FDD7D2AA1A2E}" dt="2024-03-27T15:24:28.770" v="592" actId="20577"/>
          <ac:spMkLst>
            <pc:docMk/>
            <pc:sldMk cId="2218064177" sldId="262"/>
            <ac:spMk id="2" creationId="{15B5B496-20C7-F014-9811-44BF8A6F1571}"/>
          </ac:spMkLst>
        </pc:spChg>
        <pc:spChg chg="mod">
          <ac:chgData name="Shallee Page" userId="a92047f2-dc06-4107-815a-8e8bd717d048" providerId="ADAL" clId="{DFB27B9D-83E1-4FC6-9AB6-FDD7D2AA1A2E}" dt="2024-03-27T15:25:33.384" v="653" actId="14100"/>
          <ac:spMkLst>
            <pc:docMk/>
            <pc:sldMk cId="2218064177" sldId="262"/>
            <ac:spMk id="3" creationId="{4AB3C518-5F21-1A58-EF62-124C806C1674}"/>
          </ac:spMkLst>
        </pc:spChg>
        <pc:picChg chg="add mod">
          <ac:chgData name="Shallee Page" userId="a92047f2-dc06-4107-815a-8e8bd717d048" providerId="ADAL" clId="{DFB27B9D-83E1-4FC6-9AB6-FDD7D2AA1A2E}" dt="2024-03-27T15:25:40.635" v="656" actId="14100"/>
          <ac:picMkLst>
            <pc:docMk/>
            <pc:sldMk cId="2218064177" sldId="262"/>
            <ac:picMk id="1026" creationId="{3CE3D381-1A60-1A33-F260-53CDD9496AC6}"/>
          </ac:picMkLst>
        </pc:picChg>
      </pc:sldChg>
      <pc:sldChg chg="addSp delSp modSp new mod">
        <pc:chgData name="Shallee Page" userId="a92047f2-dc06-4107-815a-8e8bd717d048" providerId="ADAL" clId="{DFB27B9D-83E1-4FC6-9AB6-FDD7D2AA1A2E}" dt="2024-03-27T15:27:00.872" v="674" actId="22"/>
        <pc:sldMkLst>
          <pc:docMk/>
          <pc:sldMk cId="684941359" sldId="263"/>
        </pc:sldMkLst>
        <pc:spChg chg="mod">
          <ac:chgData name="Shallee Page" userId="a92047f2-dc06-4107-815a-8e8bd717d048" providerId="ADAL" clId="{DFB27B9D-83E1-4FC6-9AB6-FDD7D2AA1A2E}" dt="2024-03-27T15:26:56.616" v="672" actId="20577"/>
          <ac:spMkLst>
            <pc:docMk/>
            <pc:sldMk cId="684941359" sldId="263"/>
            <ac:spMk id="2" creationId="{FC0AE7E5-FE5E-2F7C-21F1-1C5FA629F4FE}"/>
          </ac:spMkLst>
        </pc:spChg>
        <pc:spChg chg="del">
          <ac:chgData name="Shallee Page" userId="a92047f2-dc06-4107-815a-8e8bd717d048" providerId="ADAL" clId="{DFB27B9D-83E1-4FC6-9AB6-FDD7D2AA1A2E}" dt="2024-03-27T15:27:00.108" v="673" actId="478"/>
          <ac:spMkLst>
            <pc:docMk/>
            <pc:sldMk cId="684941359" sldId="263"/>
            <ac:spMk id="3" creationId="{3B519CAE-729B-0EA5-8568-9AA646BE9DB0}"/>
          </ac:spMkLst>
        </pc:spChg>
        <pc:picChg chg="add">
          <ac:chgData name="Shallee Page" userId="a92047f2-dc06-4107-815a-8e8bd717d048" providerId="ADAL" clId="{DFB27B9D-83E1-4FC6-9AB6-FDD7D2AA1A2E}" dt="2024-03-27T15:27:00.872" v="674" actId="22"/>
          <ac:picMkLst>
            <pc:docMk/>
            <pc:sldMk cId="684941359" sldId="263"/>
            <ac:picMk id="5" creationId="{2D05B9BE-A539-F0B6-0F82-35AF849FDC8F}"/>
          </ac:picMkLst>
        </pc:picChg>
      </pc:sldChg>
      <pc:sldChg chg="addSp delSp modSp new mod">
        <pc:chgData name="Shallee Page" userId="a92047f2-dc06-4107-815a-8e8bd717d048" providerId="ADAL" clId="{DFB27B9D-83E1-4FC6-9AB6-FDD7D2AA1A2E}" dt="2024-03-27T15:27:40.671" v="695" actId="14100"/>
        <pc:sldMkLst>
          <pc:docMk/>
          <pc:sldMk cId="3774969744" sldId="264"/>
        </pc:sldMkLst>
        <pc:spChg chg="mod">
          <ac:chgData name="Shallee Page" userId="a92047f2-dc06-4107-815a-8e8bd717d048" providerId="ADAL" clId="{DFB27B9D-83E1-4FC6-9AB6-FDD7D2AA1A2E}" dt="2024-03-27T15:27:22.765" v="689" actId="20577"/>
          <ac:spMkLst>
            <pc:docMk/>
            <pc:sldMk cId="3774969744" sldId="264"/>
            <ac:spMk id="2" creationId="{AB91034A-6796-6CDD-69D4-A1442FE2D941}"/>
          </ac:spMkLst>
        </pc:spChg>
        <pc:spChg chg="del">
          <ac:chgData name="Shallee Page" userId="a92047f2-dc06-4107-815a-8e8bd717d048" providerId="ADAL" clId="{DFB27B9D-83E1-4FC6-9AB6-FDD7D2AA1A2E}" dt="2024-03-27T15:27:27.917" v="690" actId="478"/>
          <ac:spMkLst>
            <pc:docMk/>
            <pc:sldMk cId="3774969744" sldId="264"/>
            <ac:spMk id="3" creationId="{A0B1933C-7917-5795-D393-9D07EEB0D31C}"/>
          </ac:spMkLst>
        </pc:spChg>
        <pc:picChg chg="add del">
          <ac:chgData name="Shallee Page" userId="a92047f2-dc06-4107-815a-8e8bd717d048" providerId="ADAL" clId="{DFB27B9D-83E1-4FC6-9AB6-FDD7D2AA1A2E}" dt="2024-03-27T15:27:30.300" v="692" actId="22"/>
          <ac:picMkLst>
            <pc:docMk/>
            <pc:sldMk cId="3774969744" sldId="264"/>
            <ac:picMk id="5" creationId="{3CDAE2DC-43CE-BF00-764D-F8238CB38F97}"/>
          </ac:picMkLst>
        </pc:picChg>
        <pc:picChg chg="add mod">
          <ac:chgData name="Shallee Page" userId="a92047f2-dc06-4107-815a-8e8bd717d048" providerId="ADAL" clId="{DFB27B9D-83E1-4FC6-9AB6-FDD7D2AA1A2E}" dt="2024-03-27T15:27:40.671" v="695" actId="14100"/>
          <ac:picMkLst>
            <pc:docMk/>
            <pc:sldMk cId="3774969744" sldId="264"/>
            <ac:picMk id="7" creationId="{0E018842-293C-4632-0463-5A67D5E7AFD3}"/>
          </ac:picMkLst>
        </pc:picChg>
      </pc:sldChg>
      <pc:sldChg chg="modSp new mod">
        <pc:chgData name="Shallee Page" userId="a92047f2-dc06-4107-815a-8e8bd717d048" providerId="ADAL" clId="{DFB27B9D-83E1-4FC6-9AB6-FDD7D2AA1A2E}" dt="2024-03-27T15:28:02.321" v="754" actId="20577"/>
        <pc:sldMkLst>
          <pc:docMk/>
          <pc:sldMk cId="1790438626" sldId="265"/>
        </pc:sldMkLst>
        <pc:spChg chg="mod">
          <ac:chgData name="Shallee Page" userId="a92047f2-dc06-4107-815a-8e8bd717d048" providerId="ADAL" clId="{DFB27B9D-83E1-4FC6-9AB6-FDD7D2AA1A2E}" dt="2024-03-27T15:28:02.321" v="754" actId="20577"/>
          <ac:spMkLst>
            <pc:docMk/>
            <pc:sldMk cId="1790438626" sldId="265"/>
            <ac:spMk id="2" creationId="{07C05B2A-76B9-5791-125D-517238B650EF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A6A4E6-754C-2F4C-859F-E42F69934713}" type="datetimeFigureOut">
              <a:rPr lang="en-US" smtClean="0"/>
              <a:t>4/10/2024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6E32E8-BC47-7D41-A9A8-05A977AFDF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6564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19400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5400" b="0" i="0">
                <a:solidFill>
                  <a:schemeClr val="bg1"/>
                </a:solidFill>
                <a:latin typeface="Avenir Light" charset="0"/>
                <a:ea typeface="Avenir Light" charset="0"/>
                <a:cs typeface="Avenir Light" charset="0"/>
              </a:defRPr>
            </a:lvl1pPr>
          </a:lstStyle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0" i="0">
                <a:solidFill>
                  <a:schemeClr val="bg1"/>
                </a:solidFill>
                <a:latin typeface="Avenir Medium" charset="0"/>
                <a:ea typeface="Avenir Medium" charset="0"/>
                <a:cs typeface="Avenir Medium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3206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bg1"/>
                </a:solidFill>
                <a:latin typeface="Avenir Light" charset="0"/>
                <a:ea typeface="Avenir Light" charset="0"/>
                <a:cs typeface="Avenir Light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014736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bg1"/>
                </a:solidFill>
                <a:latin typeface="Avenir Medium" charset="0"/>
                <a:ea typeface="Avenir Medium" charset="0"/>
                <a:cs typeface="Avenir Medium" charset="0"/>
              </a:defRPr>
            </a:lvl1pPr>
            <a:lvl2pPr>
              <a:defRPr b="0" i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defRPr>
            </a:lvl2pPr>
            <a:lvl3pPr>
              <a:defRPr b="0" i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defRPr>
            </a:lvl3pPr>
            <a:lvl4pPr>
              <a:defRPr b="0" i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defRPr>
            </a:lvl4pPr>
            <a:lvl5pPr>
              <a:defRPr b="0" i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bg1"/>
                </a:solidFill>
                <a:latin typeface="Avenir Light" charset="0"/>
                <a:ea typeface="Avenir Light" charset="0"/>
                <a:cs typeface="Avenir Light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800" b="0" i="0">
                <a:solidFill>
                  <a:schemeClr val="bg1"/>
                </a:solidFill>
                <a:latin typeface="Avenir Medium" charset="0"/>
                <a:ea typeface="Avenir Medium" charset="0"/>
                <a:cs typeface="Avenir Medium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305790"/>
          </a:xfrm>
          <a:prstGeom prst="rect">
            <a:avLst/>
          </a:prstGeom>
        </p:spPr>
        <p:txBody>
          <a:bodyPr/>
          <a:lstStyle>
            <a:lvl1pPr>
              <a:defRPr sz="2600" b="0" i="0">
                <a:solidFill>
                  <a:schemeClr val="bg1"/>
                </a:solidFill>
                <a:latin typeface="Avenir Light" charset="0"/>
                <a:ea typeface="Avenir Light" charset="0"/>
                <a:cs typeface="Avenir Light" charset="0"/>
              </a:defRPr>
            </a:lvl1pPr>
            <a:lvl2pPr>
              <a:defRPr b="0" i="0">
                <a:solidFill>
                  <a:schemeClr val="bg1"/>
                </a:solidFill>
                <a:latin typeface="Avenir Light" charset="0"/>
                <a:ea typeface="Avenir Light" charset="0"/>
                <a:cs typeface="Avenir Light" charset="0"/>
              </a:defRPr>
            </a:lvl2pPr>
            <a:lvl3pPr>
              <a:defRPr b="0" i="0">
                <a:solidFill>
                  <a:schemeClr val="bg1"/>
                </a:solidFill>
                <a:latin typeface="Avenir Light" charset="0"/>
                <a:ea typeface="Avenir Light" charset="0"/>
                <a:cs typeface="Avenir Light" charset="0"/>
              </a:defRPr>
            </a:lvl3pPr>
            <a:lvl4pPr>
              <a:defRPr b="0" i="0">
                <a:solidFill>
                  <a:schemeClr val="bg1"/>
                </a:solidFill>
                <a:latin typeface="Avenir Light" charset="0"/>
                <a:ea typeface="Avenir Light" charset="0"/>
                <a:cs typeface="Avenir Light" charset="0"/>
              </a:defRPr>
            </a:lvl4pPr>
            <a:lvl5pPr>
              <a:defRPr b="0" i="0">
                <a:solidFill>
                  <a:schemeClr val="bg1"/>
                </a:solidFill>
                <a:latin typeface="Avenir Light" charset="0"/>
                <a:ea typeface="Avenir Light" charset="0"/>
                <a:cs typeface="Avenir Light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800" b="0" i="0">
                <a:solidFill>
                  <a:schemeClr val="bg1"/>
                </a:solidFill>
                <a:latin typeface="Avenir Medium" charset="0"/>
                <a:ea typeface="Avenir Medium" charset="0"/>
                <a:cs typeface="Avenir Medium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305790"/>
          </a:xfrm>
          <a:prstGeom prst="rect">
            <a:avLst/>
          </a:prstGeom>
        </p:spPr>
        <p:txBody>
          <a:bodyPr/>
          <a:lstStyle>
            <a:lvl1pPr>
              <a:defRPr sz="2600" b="0" i="0">
                <a:solidFill>
                  <a:schemeClr val="bg1"/>
                </a:solidFill>
                <a:latin typeface="Avenir Light" charset="0"/>
                <a:ea typeface="Avenir Light" charset="0"/>
                <a:cs typeface="Avenir Light" charset="0"/>
              </a:defRPr>
            </a:lvl1pPr>
            <a:lvl2pPr>
              <a:defRPr b="0" i="0">
                <a:solidFill>
                  <a:schemeClr val="bg1"/>
                </a:solidFill>
                <a:latin typeface="Avenir Light" charset="0"/>
                <a:ea typeface="Avenir Light" charset="0"/>
                <a:cs typeface="Avenir Light" charset="0"/>
              </a:defRPr>
            </a:lvl2pPr>
            <a:lvl3pPr>
              <a:defRPr b="0" i="0">
                <a:solidFill>
                  <a:schemeClr val="bg1"/>
                </a:solidFill>
                <a:latin typeface="Avenir Light" charset="0"/>
                <a:ea typeface="Avenir Light" charset="0"/>
                <a:cs typeface="Avenir Light" charset="0"/>
              </a:defRPr>
            </a:lvl3pPr>
            <a:lvl4pPr>
              <a:defRPr b="0" i="0">
                <a:solidFill>
                  <a:schemeClr val="bg1"/>
                </a:solidFill>
                <a:latin typeface="Avenir Light" charset="0"/>
                <a:ea typeface="Avenir Light" charset="0"/>
                <a:cs typeface="Avenir Light" charset="0"/>
              </a:defRPr>
            </a:lvl4pPr>
            <a:lvl5pPr>
              <a:defRPr b="0" i="0">
                <a:solidFill>
                  <a:schemeClr val="bg1"/>
                </a:solidFill>
                <a:latin typeface="Avenir Light" charset="0"/>
                <a:ea typeface="Avenir Light" charset="0"/>
                <a:cs typeface="Avenir Light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(for photo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emf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6F19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1800" y="2273300"/>
            <a:ext cx="3695700" cy="231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89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5974939"/>
            <a:ext cx="2286000" cy="567116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1"/>
            <a:ext cx="12192000" cy="5753100"/>
          </a:xfrm>
          <a:prstGeom prst="rect">
            <a:avLst/>
          </a:prstGeom>
          <a:solidFill>
            <a:srgbClr val="6F19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96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65" r:id="rId3"/>
    <p:sldLayoutId id="2147483667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624" userDrawn="1">
          <p15:clr>
            <a:srgbClr val="F26B43"/>
          </p15:clr>
        </p15:guide>
        <p15:guide id="2" pos="33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35083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873974-DF42-E752-D1B7-D60726D3AD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16561"/>
          </a:xfrm>
        </p:spPr>
        <p:txBody>
          <a:bodyPr/>
          <a:lstStyle/>
          <a:p>
            <a:r>
              <a:rPr lang="en-US" dirty="0"/>
              <a:t>Statistics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961385D5-12D4-10D4-ADA6-96DB63B6EE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7573" y="1116431"/>
            <a:ext cx="9013108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Correlation between pirate height and weight?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 Unicode MS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cor.test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(formula = ~ height + weight,         data = pirates)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 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370D7A1-C83E-CE54-878E-04DE1B1DCCD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t="69744" r="74231" b="7236"/>
          <a:stretch/>
        </p:blipFill>
        <p:spPr bwMode="auto">
          <a:xfrm>
            <a:off x="945881" y="2339279"/>
            <a:ext cx="4990685" cy="250821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76CFCB0-ECE3-76BC-CA0E-D7E834423BAF}"/>
              </a:ext>
            </a:extLst>
          </p:cNvPr>
          <p:cNvSpPr txBox="1"/>
          <p:nvPr/>
        </p:nvSpPr>
        <p:spPr>
          <a:xfrm>
            <a:off x="7090117" y="3924886"/>
            <a:ext cx="20842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P&lt;10</a:t>
            </a:r>
            <a:r>
              <a:rPr lang="en-US" sz="4000" baseline="30000" dirty="0">
                <a:solidFill>
                  <a:schemeClr val="bg1"/>
                </a:solidFill>
              </a:rPr>
              <a:t>-16 </a:t>
            </a:r>
            <a:r>
              <a:rPr lang="en-US" sz="4000" dirty="0">
                <a:solidFill>
                  <a:schemeClr val="bg1"/>
                </a:solidFill>
              </a:rPr>
              <a:t>!!</a:t>
            </a:r>
          </a:p>
        </p:txBody>
      </p:sp>
    </p:spTree>
    <p:extLst>
      <p:ext uri="{BB962C8B-B14F-4D97-AF65-F5344CB8AC3E}">
        <p14:creationId xmlns:p14="http://schemas.microsoft.com/office/powerpoint/2010/main" val="1162254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873974-DF42-E752-D1B7-D60726D3AD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40118"/>
          </a:xfrm>
          <a:ln>
            <a:solidFill>
              <a:schemeClr val="bg1"/>
            </a:solidFill>
          </a:ln>
        </p:spPr>
        <p:txBody>
          <a:bodyPr/>
          <a:lstStyle/>
          <a:p>
            <a:r>
              <a:rPr lang="en-US" dirty="0"/>
              <a:t>Statistics - </a:t>
            </a:r>
            <a:r>
              <a:rPr kumimoji="0" lang="en-US" altLang="en-US" sz="4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linear regression model </a:t>
            </a:r>
            <a:br>
              <a:rPr kumimoji="0" lang="en-US" altLang="en-US" sz="4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</a:b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- DV =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tchests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, IV = age, weight, tattoos</a:t>
            </a:r>
            <a:br>
              <a:rPr lang="en-US" dirty="0"/>
            </a:br>
            <a:endParaRPr lang="en-US" dirty="0"/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D0FD6778-EFFA-CE1D-8350-1A9CB12C91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7452" y="1682426"/>
            <a:ext cx="9876076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tchests.model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 &lt;-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lm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(formula =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tchests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 ~ age + weight + tattoos,                    data = pirate</a:t>
            </a:r>
            <a:r>
              <a:rPr lang="en-US" altLang="en-US" sz="2800" dirty="0">
                <a:solidFill>
                  <a:schemeClr val="bg1"/>
                </a:solidFill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)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77747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873974-DF42-E752-D1B7-D60726D3AD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40118"/>
          </a:xfrm>
          <a:ln>
            <a:solidFill>
              <a:schemeClr val="bg1"/>
            </a:solidFill>
          </a:ln>
        </p:spPr>
        <p:txBody>
          <a:bodyPr/>
          <a:lstStyle/>
          <a:p>
            <a:r>
              <a:rPr lang="en-US" dirty="0"/>
              <a:t>Statistics - </a:t>
            </a:r>
            <a:r>
              <a:rPr kumimoji="0" lang="en-US" altLang="en-US" sz="4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linear regression model </a:t>
            </a:r>
            <a:br>
              <a:rPr kumimoji="0" lang="en-US" altLang="en-US" sz="4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</a:b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- DV =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tchests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, IV = age, weight, tattoos</a:t>
            </a:r>
            <a:br>
              <a:rPr lang="en-US" dirty="0"/>
            </a:br>
            <a:endParaRPr lang="en-US" dirty="0"/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D0FD6778-EFFA-CE1D-8350-1A9CB12C91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7452" y="1682426"/>
            <a:ext cx="9876076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tchests.model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 &lt;-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lm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(formula =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tchests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 ~ age + weight + tattoos,                    data = pirate</a:t>
            </a:r>
            <a:r>
              <a:rPr lang="en-US" altLang="en-US" sz="2800" dirty="0">
                <a:solidFill>
                  <a:schemeClr val="bg1"/>
                </a:solidFill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)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1CAE17B-C0C7-BFFA-C180-011E652FD1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301" y="2522310"/>
            <a:ext cx="434003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summary(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tchests.model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pic>
        <p:nvPicPr>
          <p:cNvPr id="3076" name="Picture 6">
            <a:extLst>
              <a:ext uri="{FF2B5EF4-FFF2-40B4-BE49-F238E27FC236}">
                <a16:creationId xmlns:a16="http://schemas.microsoft.com/office/drawing/2014/main" id="{E7ACFCF8-4A63-4509-48A1-BBC28F38CB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" t="61766" r="63205" b="7008"/>
          <a:stretch>
            <a:fillRect/>
          </a:stretch>
        </p:blipFill>
        <p:spPr bwMode="auto">
          <a:xfrm>
            <a:off x="1055077" y="3056967"/>
            <a:ext cx="5635020" cy="2693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48B0BD7-8AD8-3CDC-A979-CBD76A5956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301" y="5293702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2979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EBCFE8-2FCD-9131-7AFC-D9D8732B59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Graphing!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2A0E868-55A5-5AAC-623B-4AEA988E8BB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6581" r="58974" b="7379"/>
          <a:stretch/>
        </p:blipFill>
        <p:spPr bwMode="auto">
          <a:xfrm>
            <a:off x="641496" y="1506121"/>
            <a:ext cx="9590947" cy="21092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829843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5054A8F-CB74-BA35-47AB-6ADFD99A96F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70" t="7749" r="898" b="6325"/>
          <a:stretch/>
        </p:blipFill>
        <p:spPr bwMode="auto">
          <a:xfrm>
            <a:off x="251460" y="304506"/>
            <a:ext cx="10742816" cy="528036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594274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DEDC78A6-A613-8C9F-A945-19ABA144030C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388036" y="412790"/>
            <a:ext cx="16816752" cy="3016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          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back.col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 = transparent("blue", .95), # Add light blue background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          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gl.col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 = "gray", # Gray gridlines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          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gl.lwd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 = c(.75, 0),          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inf.f.o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 = .6, # Turn up inf filling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          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inf.disp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 = "bean", # Wrap inference around bean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          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bean.b.o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 = .4, # Turn down bean borders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           quant = c(.1, .9), # 10th and 90th quantiles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          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quant.col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 = "black") # Black quantile lines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endParaRPr kumimoji="0" lang="en-US" altLang="en-US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2241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8EA3887-D046-E63A-AEAF-8A6983DFFB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94" t="7750" r="-1" b="6097"/>
          <a:stretch/>
        </p:blipFill>
        <p:spPr bwMode="auto">
          <a:xfrm>
            <a:off x="504678" y="399171"/>
            <a:ext cx="10195010" cy="503095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535506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46DBD8-E49E-A127-078F-9A56C31121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Big Data!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0AE2291-6DC9-5E76-FD5C-341CCA9054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2809" y="1435063"/>
            <a:ext cx="9668962" cy="475657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E77037F-8E30-EA90-0CA4-0E9961CCE95A}"/>
              </a:ext>
            </a:extLst>
          </p:cNvPr>
          <p:cNvSpPr txBox="1"/>
          <p:nvPr/>
        </p:nvSpPr>
        <p:spPr>
          <a:xfrm>
            <a:off x="3274704" y="104576"/>
            <a:ext cx="609924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chemeClr val="bg1"/>
                </a:solidFill>
                <a:effectLst/>
                <a:latin typeface="Google Sans"/>
              </a:rPr>
              <a:t>4000 datasets</a:t>
            </a:r>
          </a:p>
          <a:p>
            <a:r>
              <a:rPr lang="en-US" b="0" i="0" dirty="0">
                <a:solidFill>
                  <a:schemeClr val="bg1"/>
                </a:solidFill>
                <a:effectLst/>
                <a:latin typeface="Google Sans"/>
              </a:rPr>
              <a:t>150,000 </a:t>
            </a:r>
          </a:p>
          <a:p>
            <a:r>
              <a:rPr lang="en-US" b="0" i="0" dirty="0">
                <a:solidFill>
                  <a:schemeClr val="bg1"/>
                </a:solidFill>
                <a:effectLst/>
                <a:latin typeface="Google Sans"/>
              </a:rPr>
              <a:t>5 million samples 50-150 MB each</a:t>
            </a:r>
          </a:p>
          <a:p>
            <a:r>
              <a:rPr lang="en-US" dirty="0">
                <a:solidFill>
                  <a:schemeClr val="bg1"/>
                </a:solidFill>
                <a:latin typeface="Google Sans"/>
              </a:rPr>
              <a:t>&gt;1000 TB</a:t>
            </a:r>
            <a:r>
              <a:rPr lang="en-US" b="0" i="0" dirty="0">
                <a:solidFill>
                  <a:schemeClr val="bg1"/>
                </a:solidFill>
                <a:effectLst/>
                <a:latin typeface="Google Sans"/>
              </a:rPr>
              <a:t>.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09443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9892CB-783D-4D68-18DD-D0DD01FD23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Dataset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636F63-DB1A-C06A-28A4-3B28C504F4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Breast cancer database – gene expression</a:t>
            </a:r>
          </a:p>
          <a:p>
            <a:r>
              <a:rPr lang="en-US" dirty="0"/>
              <a:t>Subset – just 20 variables</a:t>
            </a:r>
          </a:p>
        </p:txBody>
      </p:sp>
    </p:spTree>
    <p:extLst>
      <p:ext uri="{BB962C8B-B14F-4D97-AF65-F5344CB8AC3E}">
        <p14:creationId xmlns:p14="http://schemas.microsoft.com/office/powerpoint/2010/main" val="10787546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90B80B-9816-611A-1666-E337971193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Power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2EDD34-A1AC-C163-806A-02E4FE86C1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PCA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32699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2C437C8-B791-FB06-F3F4-5CFCAB1E398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 for Data Analysis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D5BA4F28-8247-ED92-D4E4-E565405AD3F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4/26/24</a:t>
            </a:r>
          </a:p>
          <a:p>
            <a:r>
              <a:rPr lang="en-US"/>
              <a:t>Academic Showcase</a:t>
            </a:r>
          </a:p>
        </p:txBody>
      </p:sp>
    </p:spTree>
    <p:extLst>
      <p:ext uri="{BB962C8B-B14F-4D97-AF65-F5344CB8AC3E}">
        <p14:creationId xmlns:p14="http://schemas.microsoft.com/office/powerpoint/2010/main" val="41100316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90B80B-9816-611A-1666-E337971193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Power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2EDD34-A1AC-C163-806A-02E4FE86C1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PCA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5B77D2-7CAB-81DC-11F6-CA148DD03A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4315" y="2005519"/>
            <a:ext cx="5383369" cy="2846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4108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0AE7E5-FE5E-2F7C-21F1-1C5FA629F4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PCA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D05B9BE-A539-F0B6-0F82-35AF849FDC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1588" y="2294106"/>
            <a:ext cx="5228823" cy="2269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9413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3F17E4-95D9-3943-C40B-6882F8314B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PCA Scree plot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FBEA152-7A9A-D3DA-4068-C47EFF169C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6557" y="365125"/>
            <a:ext cx="59436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6084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CB5A3F-A6BE-BA59-1AB1-1D67AD5886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605997" cy="4080266"/>
          </a:xfrm>
        </p:spPr>
        <p:txBody>
          <a:bodyPr/>
          <a:lstStyle/>
          <a:p>
            <a:r>
              <a:rPr lang="en-US" dirty="0"/>
              <a:t>Optimal number of variables cutoff Horn’s parallel and elbow method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921C762-D498-A4E9-34F7-87CD489743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5197" y="189914"/>
            <a:ext cx="59436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6750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F530F2-9A7C-2E1E-5CD2-7D3ACDC588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Individual gene expression</a:t>
            </a:r>
          </a:p>
        </p:txBody>
      </p:sp>
    </p:spTree>
    <p:extLst>
      <p:ext uri="{BB962C8B-B14F-4D97-AF65-F5344CB8AC3E}">
        <p14:creationId xmlns:p14="http://schemas.microsoft.com/office/powerpoint/2010/main" val="38065905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91034A-6796-6CDD-69D4-A1442FE2D9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077867"/>
            <a:ext cx="10515600" cy="1325563"/>
          </a:xfrm>
        </p:spPr>
        <p:txBody>
          <a:bodyPr/>
          <a:lstStyle/>
          <a:p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Volcano plot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E018842-293C-4632-0463-5A67D5E7AF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2062" y="365125"/>
            <a:ext cx="7510418" cy="4822973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F976DEF8-ED93-8A1D-AC9F-848A7B5AED7B}"/>
              </a:ext>
            </a:extLst>
          </p:cNvPr>
          <p:cNvSpPr txBox="1">
            <a:spLocks/>
          </p:cNvSpPr>
          <p:nvPr/>
        </p:nvSpPr>
        <p:spPr>
          <a:xfrm>
            <a:off x="990600" y="517525"/>
            <a:ext cx="2852782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bg1"/>
                </a:solidFill>
                <a:latin typeface="Avenir Light" charset="0"/>
                <a:ea typeface="Avenir Light" charset="0"/>
                <a:cs typeface="Avenir Light" charset="0"/>
              </a:defRPr>
            </a:lvl1pPr>
          </a:lstStyle>
          <a:p>
            <a:r>
              <a:rPr lang="en-US"/>
              <a:t>Individual gene expression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9697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B9D057-5467-8370-4667-3E0C8E9C1F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Volcano Plot – my data</a:t>
            </a:r>
          </a:p>
        </p:txBody>
      </p:sp>
      <p:pic>
        <p:nvPicPr>
          <p:cNvPr id="5" name="Picture 4" descr="A graph showing different colored lines&#10;&#10;Description automatically generated with medium confidence">
            <a:extLst>
              <a:ext uri="{FF2B5EF4-FFF2-40B4-BE49-F238E27FC236}">
                <a16:creationId xmlns:a16="http://schemas.microsoft.com/office/drawing/2014/main" id="{126DA1D0-6CCD-1CAD-3514-E0F24EBEFA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9545" y="1268143"/>
            <a:ext cx="9514652" cy="4257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4867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D009D2-D695-0CEB-AD37-EF93E5CE11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746674" cy="3063875"/>
          </a:xfrm>
        </p:spPr>
        <p:txBody>
          <a:bodyPr/>
          <a:lstStyle/>
          <a:p>
            <a:r>
              <a:rPr lang="en-US" dirty="0"/>
              <a:t>Gene with largest </a:t>
            </a:r>
            <a:r>
              <a:rPr lang="en-US" dirty="0" err="1"/>
              <a:t>eignvectors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6E0F11A-EBA9-8519-90A4-6DF2EA9ED1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61778"/>
            <a:ext cx="59436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185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D009D2-D695-0CEB-AD37-EF93E5CE11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746674" cy="3063875"/>
          </a:xfrm>
        </p:spPr>
        <p:txBody>
          <a:bodyPr/>
          <a:lstStyle/>
          <a:p>
            <a:r>
              <a:rPr lang="en-US" dirty="0"/>
              <a:t>Pairwise comparison of genes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7464374-F990-1288-2C81-FFC99678DA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9265" y="0"/>
            <a:ext cx="59436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47100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27A2E1-E7D2-AE0E-88D7-E12DBC44E8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Heat map of variables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F3C99CE-FEB8-7631-C9A4-84A9414391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61779"/>
            <a:ext cx="59436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3387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B33F1A-7FE8-514A-8A4B-45550FF375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 programming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4F4567-1862-18D5-0E33-4D2D694F5D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163669"/>
          </a:xfrm>
        </p:spPr>
        <p:txBody>
          <a:bodyPr/>
          <a:lstStyle/>
          <a:p>
            <a:r>
              <a:rPr lang="en-US" dirty="0"/>
              <a:t>Statistics</a:t>
            </a:r>
          </a:p>
          <a:p>
            <a:r>
              <a:rPr lang="en-US" dirty="0"/>
              <a:t>Big data analysis</a:t>
            </a:r>
          </a:p>
          <a:p>
            <a:r>
              <a:rPr lang="en-US" dirty="0"/>
              <a:t>Data management</a:t>
            </a:r>
          </a:p>
          <a:p>
            <a:r>
              <a:rPr lang="en-US" dirty="0"/>
              <a:t>Ecology, social sciences, bioinformatics</a:t>
            </a:r>
          </a:p>
        </p:txBody>
      </p:sp>
    </p:spTree>
    <p:extLst>
      <p:ext uri="{BB962C8B-B14F-4D97-AF65-F5344CB8AC3E}">
        <p14:creationId xmlns:p14="http://schemas.microsoft.com/office/powerpoint/2010/main" val="340108077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0DAAE6-9F26-10B8-59E4-24A0FA4923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563794" cy="4628906"/>
          </a:xfrm>
        </p:spPr>
        <p:txBody>
          <a:bodyPr/>
          <a:lstStyle/>
          <a:p>
            <a:r>
              <a:rPr lang="en-US" dirty="0"/>
              <a:t>Variation due to age and estrogen receptor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BE38B42-37A8-6763-FFA9-1AA217A842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8400" y="189914"/>
            <a:ext cx="59436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95443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0DAAE6-9F26-10B8-59E4-24A0FA4923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563794" cy="4628906"/>
          </a:xfrm>
        </p:spPr>
        <p:txBody>
          <a:bodyPr/>
          <a:lstStyle/>
          <a:p>
            <a:r>
              <a:rPr lang="en-US" dirty="0"/>
              <a:t>Variation due to age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group estrogen receptor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F65CEF4-E206-D49B-4402-C0D3D8313C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47711"/>
            <a:ext cx="59436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9370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630597-DADF-5EE5-30D2-444A75C0CA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2935941" cy="3893110"/>
          </a:xfrm>
        </p:spPr>
        <p:txBody>
          <a:bodyPr/>
          <a:lstStyle/>
          <a:p>
            <a:r>
              <a:rPr lang="en-US" dirty="0"/>
              <a:t>Different programs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7A41DA-16B8-D965-C799-9F02B93906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74024" y="0"/>
            <a:ext cx="6400800" cy="5710518"/>
          </a:xfrm>
        </p:spPr>
        <p:txBody>
          <a:bodyPr/>
          <a:lstStyle/>
          <a:p>
            <a:r>
              <a:rPr lang="en-US" dirty="0"/>
              <a:t>Excel </a:t>
            </a:r>
          </a:p>
          <a:p>
            <a:pPr lvl="1"/>
            <a:r>
              <a:rPr lang="en-US" dirty="0"/>
              <a:t>Easy to learn</a:t>
            </a:r>
          </a:p>
          <a:p>
            <a:pPr lvl="1"/>
            <a:r>
              <a:rPr lang="en-US" dirty="0"/>
              <a:t>Weak limited</a:t>
            </a:r>
          </a:p>
          <a:p>
            <a:pPr lvl="1"/>
            <a:r>
              <a:rPr lang="en-US" dirty="0"/>
              <a:t>$</a:t>
            </a:r>
          </a:p>
          <a:p>
            <a:r>
              <a:rPr lang="en-US" dirty="0"/>
              <a:t>SAS</a:t>
            </a:r>
          </a:p>
          <a:p>
            <a:pPr lvl="1"/>
            <a:r>
              <a:rPr lang="en-US" dirty="0"/>
              <a:t>faster </a:t>
            </a:r>
          </a:p>
          <a:p>
            <a:pPr lvl="1"/>
            <a:r>
              <a:rPr lang="en-US" dirty="0"/>
              <a:t>secure</a:t>
            </a:r>
          </a:p>
          <a:p>
            <a:pPr lvl="1"/>
            <a:r>
              <a:rPr lang="en-US" dirty="0"/>
              <a:t>Poor data management</a:t>
            </a:r>
          </a:p>
          <a:p>
            <a:pPr lvl="1"/>
            <a:r>
              <a:rPr lang="en-US" dirty="0"/>
              <a:t>$$$</a:t>
            </a:r>
          </a:p>
          <a:p>
            <a:pPr lvl="1"/>
            <a:r>
              <a:rPr lang="en-US" dirty="0"/>
              <a:t>Academia</a:t>
            </a:r>
          </a:p>
          <a:p>
            <a:r>
              <a:rPr lang="en-US" dirty="0"/>
              <a:t>SPSS</a:t>
            </a:r>
          </a:p>
          <a:p>
            <a:pPr lvl="1"/>
            <a:r>
              <a:rPr lang="en-US" dirty="0"/>
              <a:t>Better data management than SAS</a:t>
            </a:r>
          </a:p>
          <a:p>
            <a:pPr lvl="1"/>
            <a:r>
              <a:rPr lang="en-US" dirty="0"/>
              <a:t>$$</a:t>
            </a:r>
          </a:p>
          <a:p>
            <a:pPr lvl="1"/>
            <a:r>
              <a:rPr lang="en-US" dirty="0"/>
              <a:t>Industry</a:t>
            </a:r>
          </a:p>
        </p:txBody>
      </p:sp>
    </p:spTree>
    <p:extLst>
      <p:ext uri="{BB962C8B-B14F-4D97-AF65-F5344CB8AC3E}">
        <p14:creationId xmlns:p14="http://schemas.microsoft.com/office/powerpoint/2010/main" val="40967181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5C0E6B-007F-A8E3-AC1F-CB32D24966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0E7937-6CB5-CFF5-613F-310654CA4A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54778" y="760396"/>
            <a:ext cx="6901206" cy="4014736"/>
          </a:xfrm>
        </p:spPr>
        <p:txBody>
          <a:bodyPr/>
          <a:lstStyle/>
          <a:p>
            <a:r>
              <a:rPr lang="en-US" dirty="0"/>
              <a:t>Powerful</a:t>
            </a:r>
          </a:p>
          <a:p>
            <a:r>
              <a:rPr lang="en-US" dirty="0"/>
              <a:t>Big Data fast</a:t>
            </a:r>
          </a:p>
          <a:p>
            <a:r>
              <a:rPr lang="en-US" dirty="0"/>
              <a:t>Free</a:t>
            </a:r>
          </a:p>
          <a:p>
            <a:r>
              <a:rPr lang="en-US" dirty="0"/>
              <a:t>Open-source</a:t>
            </a:r>
          </a:p>
          <a:p>
            <a:r>
              <a:rPr lang="en-US" dirty="0"/>
              <a:t>Graphing versatility</a:t>
            </a:r>
          </a:p>
          <a:p>
            <a:r>
              <a:rPr lang="en-US" dirty="0"/>
              <a:t>User groups</a:t>
            </a:r>
          </a:p>
          <a:p>
            <a:r>
              <a:rPr lang="en-US" dirty="0"/>
              <a:t>Python and R required for bioinformatics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B1BBA07-ABAE-3D74-B6E9-F63FDA4632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5624" y="196712"/>
            <a:ext cx="5486399" cy="2453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7702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B5B496-20C7-F014-9811-44BF8A6F15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curve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B3C518-5F21-1A58-EF62-124C806C16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2451847" cy="2728446"/>
          </a:xfrm>
        </p:spPr>
        <p:txBody>
          <a:bodyPr/>
          <a:lstStyle/>
          <a:p>
            <a:r>
              <a:rPr lang="en-US" dirty="0"/>
              <a:t>Programming </a:t>
            </a:r>
          </a:p>
          <a:p>
            <a:r>
              <a:rPr lang="en-US" dirty="0"/>
              <a:t>Syntax</a:t>
            </a:r>
          </a:p>
          <a:p>
            <a:r>
              <a:rPr lang="en-US" dirty="0"/>
              <a:t>Flexible </a:t>
            </a:r>
          </a:p>
          <a:p>
            <a:endParaRPr lang="en-US" dirty="0"/>
          </a:p>
          <a:p>
            <a:r>
              <a:rPr lang="en-US" dirty="0" err="1"/>
              <a:t>Rstudio</a:t>
            </a:r>
            <a:endParaRPr lang="en-US" dirty="0"/>
          </a:p>
        </p:txBody>
      </p:sp>
      <p:pic>
        <p:nvPicPr>
          <p:cNvPr id="1026" name="Picture 2" descr="RStudio - Wikipedia">
            <a:extLst>
              <a:ext uri="{FF2B5EF4-FFF2-40B4-BE49-F238E27FC236}">
                <a16:creationId xmlns:a16="http://schemas.microsoft.com/office/drawing/2014/main" id="{3CE3D381-1A60-1A33-F260-53CDD9496A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6968" y="143435"/>
            <a:ext cx="7033142" cy="4918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80641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C05B2A-76B9-5791-125D-517238B650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Calculations -statistics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545A7F2-AE0E-2AB0-B08B-2B649D0AD8B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1111" r="48718" b="5869"/>
          <a:stretch/>
        </p:blipFill>
        <p:spPr bwMode="auto">
          <a:xfrm>
            <a:off x="362585" y="1250393"/>
            <a:ext cx="5733415" cy="1447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5B31AC8-0FEE-273D-261B-B2D5DA201B6F}"/>
              </a:ext>
            </a:extLst>
          </p:cNvPr>
          <p:cNvSpPr txBox="1"/>
          <p:nvPr/>
        </p:nvSpPr>
        <p:spPr>
          <a:xfrm>
            <a:off x="3048000" y="2698193"/>
            <a:ext cx="6096000" cy="25595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Significant difference in age between pirates that wear headbands and those that do not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400" dirty="0" err="1">
                <a:solidFill>
                  <a:schemeClr val="bg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t.test</a:t>
            </a:r>
            <a:r>
              <a:rPr lang="en-US" sz="2400" dirty="0">
                <a:solidFill>
                  <a:schemeClr val="bg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(formula = age ~ headband,</a:t>
            </a:r>
            <a:endParaRPr lang="en-US" sz="2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400" dirty="0">
                <a:solidFill>
                  <a:schemeClr val="bg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data = pirates,</a:t>
            </a:r>
            <a:endParaRPr lang="en-US" sz="2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400" dirty="0">
                <a:solidFill>
                  <a:schemeClr val="bg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alternative = '</a:t>
            </a:r>
            <a:r>
              <a:rPr lang="en-US" sz="2400" dirty="0" err="1">
                <a:solidFill>
                  <a:schemeClr val="bg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two.sided</a:t>
            </a:r>
            <a:r>
              <a:rPr lang="en-US" sz="2400" dirty="0">
                <a:solidFill>
                  <a:schemeClr val="bg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')</a:t>
            </a:r>
            <a:endParaRPr lang="en-US" sz="2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04386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C05B2A-76B9-5791-125D-517238B650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Calculations -statistics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9273E2A-FD8D-A4D1-012B-B63FE57A99D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8" t="71339" r="52436" b="8148"/>
          <a:stretch/>
        </p:blipFill>
        <p:spPr bwMode="auto">
          <a:xfrm>
            <a:off x="1164189" y="1690688"/>
            <a:ext cx="9111431" cy="221629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CCF2795-627E-A4E9-51A9-4B6ACA61E257}"/>
              </a:ext>
            </a:extLst>
          </p:cNvPr>
          <p:cNvSpPr txBox="1"/>
          <p:nvPr/>
        </p:nvSpPr>
        <p:spPr>
          <a:xfrm>
            <a:off x="2025748" y="4473526"/>
            <a:ext cx="21967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P value &gt;0.7 </a:t>
            </a:r>
            <a:r>
              <a:rPr lang="en-US" sz="2400" dirty="0" err="1">
                <a:solidFill>
                  <a:schemeClr val="bg1"/>
                </a:solidFill>
              </a:rPr>
              <a:t>n.s</a:t>
            </a:r>
            <a:r>
              <a:rPr lang="en-US" sz="2400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405641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873974-DF42-E752-D1B7-D60726D3AD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16561"/>
          </a:xfrm>
        </p:spPr>
        <p:txBody>
          <a:bodyPr/>
          <a:lstStyle/>
          <a:p>
            <a:r>
              <a:rPr lang="en-US" dirty="0"/>
              <a:t>Statistics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961385D5-12D4-10D4-ADA6-96DB63B6EE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7255" y="1288888"/>
            <a:ext cx="9013108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Correlation between pirate height and weight?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 Unicode MS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cor.test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(formula = ~ height + weight,         data = pirates)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 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3227812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28FAE946A374D409059D515D9EE7D2D" ma:contentTypeVersion="35" ma:contentTypeDescription="Create a new document." ma:contentTypeScope="" ma:versionID="d61f8f663d4c579b1aac887a4be0f005">
  <xsd:schema xmlns:xsd="http://www.w3.org/2001/XMLSchema" xmlns:xs="http://www.w3.org/2001/XMLSchema" xmlns:p="http://schemas.microsoft.com/office/2006/metadata/properties" xmlns:ns3="2c6c230c-54d4-400e-9b10-0ee0776262ea" xmlns:ns4="f37da28f-cb7a-49b0-9a08-910f75a896af" targetNamespace="http://schemas.microsoft.com/office/2006/metadata/properties" ma:root="true" ma:fieldsID="de5275eecd8791f546326a8acbe3265e" ns3:_="" ns4:_="">
    <xsd:import namespace="2c6c230c-54d4-400e-9b10-0ee0776262ea"/>
    <xsd:import namespace="f37da28f-cb7a-49b0-9a08-910f75a896a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NotebookType" minOccurs="0"/>
                <xsd:element ref="ns3:FolderType" minOccurs="0"/>
                <xsd:element ref="ns3:CultureName" minOccurs="0"/>
                <xsd:element ref="ns3:AppVersion" minOccurs="0"/>
                <xsd:element ref="ns3:TeamsChannelId" minOccurs="0"/>
                <xsd:element ref="ns3:Owner" minOccurs="0"/>
                <xsd:element ref="ns3:Math_Settings" minOccurs="0"/>
                <xsd:element ref="ns3:DefaultSectionNames" minOccurs="0"/>
                <xsd:element ref="ns3:Templates" minOccurs="0"/>
                <xsd:element ref="ns3:Teachers" minOccurs="0"/>
                <xsd:element ref="ns3:Students" minOccurs="0"/>
                <xsd:element ref="ns3:Student_Groups" minOccurs="0"/>
                <xsd:element ref="ns3:Distribution_Groups" minOccurs="0"/>
                <xsd:element ref="ns3:LMS_Mappings" minOccurs="0"/>
                <xsd:element ref="ns3:Invited_Teachers" minOccurs="0"/>
                <xsd:element ref="ns3:Invited_Students" minOccurs="0"/>
                <xsd:element ref="ns3:Self_Registration_Enabled" minOccurs="0"/>
                <xsd:element ref="ns3:Has_Teacher_Only_SectionGroup" minOccurs="0"/>
                <xsd:element ref="ns3:Is_Collaboration_Space_Locked" minOccurs="0"/>
                <xsd:element ref="ns3:IsNotebookLocked" minOccurs="0"/>
                <xsd:element ref="ns3:Teams_Channel_Section_Locatio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6c230c-54d4-400e-9b10-0ee0776262e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NotebookType" ma:index="21" nillable="true" ma:displayName="Notebook Type" ma:internalName="NotebookType">
      <xsd:simpleType>
        <xsd:restriction base="dms:Text"/>
      </xsd:simpleType>
    </xsd:element>
    <xsd:element name="FolderType" ma:index="22" nillable="true" ma:displayName="Folder Type" ma:internalName="FolderType">
      <xsd:simpleType>
        <xsd:restriction base="dms:Text"/>
      </xsd:simpleType>
    </xsd:element>
    <xsd:element name="CultureName" ma:index="23" nillable="true" ma:displayName="Culture Name" ma:internalName="CultureName">
      <xsd:simpleType>
        <xsd:restriction base="dms:Text"/>
      </xsd:simpleType>
    </xsd:element>
    <xsd:element name="AppVersion" ma:index="24" nillable="true" ma:displayName="App Version" ma:internalName="AppVersion">
      <xsd:simpleType>
        <xsd:restriction base="dms:Text"/>
      </xsd:simpleType>
    </xsd:element>
    <xsd:element name="TeamsChannelId" ma:index="25" nillable="true" ma:displayName="Teams Channel Id" ma:internalName="TeamsChannelId">
      <xsd:simpleType>
        <xsd:restriction base="dms:Text"/>
      </xsd:simpleType>
    </xsd:element>
    <xsd:element name="Owner" ma:index="26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ath_Settings" ma:index="27" nillable="true" ma:displayName="Math Settings" ma:internalName="Math_Settings">
      <xsd:simpleType>
        <xsd:restriction base="dms:Text"/>
      </xsd:simpleType>
    </xsd:element>
    <xsd:element name="DefaultSectionNames" ma:index="28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29" nillable="true" ma:displayName="Templates" ma:internalName="Templates">
      <xsd:simpleType>
        <xsd:restriction base="dms:Note">
          <xsd:maxLength value="255"/>
        </xsd:restriction>
      </xsd:simpleType>
    </xsd:element>
    <xsd:element name="Teachers" ma:index="30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31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32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istribution_Groups" ma:index="33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34" nillable="true" ma:displayName="LMS Mappings" ma:internalName="LMS_Mappings">
      <xsd:simpleType>
        <xsd:restriction base="dms:Note">
          <xsd:maxLength value="255"/>
        </xsd:restriction>
      </xsd:simpleType>
    </xsd:element>
    <xsd:element name="Invited_Teachers" ma:index="35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36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37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38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39" nillable="true" ma:displayName="Is Collaboration Space Locked" ma:internalName="Is_Collaboration_Space_Locked">
      <xsd:simpleType>
        <xsd:restriction base="dms:Boolean"/>
      </xsd:simpleType>
    </xsd:element>
    <xsd:element name="IsNotebookLocked" ma:index="40" nillable="true" ma:displayName="Is Notebook Locked" ma:internalName="IsNotebookLocked">
      <xsd:simpleType>
        <xsd:restriction base="dms:Boolean"/>
      </xsd:simpleType>
    </xsd:element>
    <xsd:element name="Teams_Channel_Section_Location" ma:index="41" nillable="true" ma:displayName="Teams Channel Section Location" ma:internalName="Teams_Channel_Section_Location">
      <xsd:simpleType>
        <xsd:restriction base="dms:Text"/>
      </xsd:simpleType>
    </xsd:element>
    <xsd:element name="MediaLengthInSeconds" ma:index="42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7da28f-cb7a-49b0-9a08-910f75a896af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Type xmlns="2c6c230c-54d4-400e-9b10-0ee0776262ea" xsi:nil="true"/>
    <Students xmlns="2c6c230c-54d4-400e-9b10-0ee0776262ea">
      <UserInfo>
        <DisplayName/>
        <AccountId xsi:nil="true"/>
        <AccountType/>
      </UserInfo>
    </Students>
    <Owner xmlns="2c6c230c-54d4-400e-9b10-0ee0776262ea">
      <UserInfo>
        <DisplayName/>
        <AccountId xsi:nil="true"/>
        <AccountType/>
      </UserInfo>
    </Owner>
    <Student_Groups xmlns="2c6c230c-54d4-400e-9b10-0ee0776262ea">
      <UserInfo>
        <DisplayName/>
        <AccountId xsi:nil="true"/>
        <AccountType/>
      </UserInfo>
    </Student_Groups>
    <Math_Settings xmlns="2c6c230c-54d4-400e-9b10-0ee0776262ea" xsi:nil="true"/>
    <DefaultSectionNames xmlns="2c6c230c-54d4-400e-9b10-0ee0776262ea" xsi:nil="true"/>
    <NotebookType xmlns="2c6c230c-54d4-400e-9b10-0ee0776262ea" xsi:nil="true"/>
    <Distribution_Groups xmlns="2c6c230c-54d4-400e-9b10-0ee0776262ea" xsi:nil="true"/>
    <Has_Teacher_Only_SectionGroup xmlns="2c6c230c-54d4-400e-9b10-0ee0776262ea" xsi:nil="true"/>
    <Teachers xmlns="2c6c230c-54d4-400e-9b10-0ee0776262ea">
      <UserInfo>
        <DisplayName/>
        <AccountId xsi:nil="true"/>
        <AccountType/>
      </UserInfo>
    </Teachers>
    <Teams_Channel_Section_Location xmlns="2c6c230c-54d4-400e-9b10-0ee0776262ea" xsi:nil="true"/>
    <AppVersion xmlns="2c6c230c-54d4-400e-9b10-0ee0776262ea" xsi:nil="true"/>
    <LMS_Mappings xmlns="2c6c230c-54d4-400e-9b10-0ee0776262ea" xsi:nil="true"/>
    <CultureName xmlns="2c6c230c-54d4-400e-9b10-0ee0776262ea" xsi:nil="true"/>
    <Templates xmlns="2c6c230c-54d4-400e-9b10-0ee0776262ea" xsi:nil="true"/>
    <Self_Registration_Enabled xmlns="2c6c230c-54d4-400e-9b10-0ee0776262ea" xsi:nil="true"/>
    <Is_Collaboration_Space_Locked xmlns="2c6c230c-54d4-400e-9b10-0ee0776262ea" xsi:nil="true"/>
    <TeamsChannelId xmlns="2c6c230c-54d4-400e-9b10-0ee0776262ea" xsi:nil="true"/>
    <Invited_Teachers xmlns="2c6c230c-54d4-400e-9b10-0ee0776262ea" xsi:nil="true"/>
    <Invited_Students xmlns="2c6c230c-54d4-400e-9b10-0ee0776262ea" xsi:nil="true"/>
    <IsNotebookLocked xmlns="2c6c230c-54d4-400e-9b10-0ee0776262ea" xsi:nil="true"/>
  </documentManagement>
</p:properties>
</file>

<file path=customXml/itemProps1.xml><?xml version="1.0" encoding="utf-8"?>
<ds:datastoreItem xmlns:ds="http://schemas.openxmlformats.org/officeDocument/2006/customXml" ds:itemID="{53E2A4B5-A7F7-439B-AAC6-296C514ED8B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79856DB-5B2F-4D05-8947-473FA564528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c6c230c-54d4-400e-9b10-0ee0776262ea"/>
    <ds:schemaRef ds:uri="f37da28f-cb7a-49b0-9a08-910f75a896a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EA2A3A0-45D9-442D-B7B8-23C9029CD58B}">
  <ds:schemaRefs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http://purl.org/dc/terms/"/>
    <ds:schemaRef ds:uri="2c6c230c-54d4-400e-9b10-0ee0776262ea"/>
    <ds:schemaRef ds:uri="http://purl.org/dc/dcmitype/"/>
    <ds:schemaRef ds:uri="http://www.w3.org/XML/1998/namespace"/>
    <ds:schemaRef ds:uri="http://schemas.microsoft.com/office/infopath/2007/PartnerControls"/>
    <ds:schemaRef ds:uri="f37da28f-cb7a-49b0-9a08-910f75a896af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Franklin_Pierce_PowerPoint_Template_Crimson (3)</Template>
  <TotalTime>306</TotalTime>
  <Words>453</Words>
  <Application>Microsoft Office PowerPoint</Application>
  <PresentationFormat>Widescreen</PresentationFormat>
  <Paragraphs>88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41" baseType="lpstr">
      <vt:lpstr>Arial</vt:lpstr>
      <vt:lpstr>Arial Unicode MS</vt:lpstr>
      <vt:lpstr>Avenir Book</vt:lpstr>
      <vt:lpstr>Avenir Light</vt:lpstr>
      <vt:lpstr>Avenir Medium</vt:lpstr>
      <vt:lpstr>Calibri</vt:lpstr>
      <vt:lpstr>Courier New</vt:lpstr>
      <vt:lpstr>Google Sans</vt:lpstr>
      <vt:lpstr>Custom Design</vt:lpstr>
      <vt:lpstr>1_Office Theme</vt:lpstr>
      <vt:lpstr>PowerPoint Presentation</vt:lpstr>
      <vt:lpstr>R for Data Analysis</vt:lpstr>
      <vt:lpstr>R programming</vt:lpstr>
      <vt:lpstr>Different programs</vt:lpstr>
      <vt:lpstr>R</vt:lpstr>
      <vt:lpstr>Learning curve</vt:lpstr>
      <vt:lpstr>Calculations -statistics</vt:lpstr>
      <vt:lpstr>Calculations -statistics</vt:lpstr>
      <vt:lpstr>Statistics</vt:lpstr>
      <vt:lpstr>Statistics</vt:lpstr>
      <vt:lpstr>Statistics - linear regression model  - DV = tchests, IV = age, weight, tattoos </vt:lpstr>
      <vt:lpstr>Statistics - linear regression model  - DV = tchests, IV = age, weight, tattoos </vt:lpstr>
      <vt:lpstr>Graphing!</vt:lpstr>
      <vt:lpstr>PowerPoint Presentation</vt:lpstr>
      <vt:lpstr>PowerPoint Presentation</vt:lpstr>
      <vt:lpstr>PowerPoint Presentation</vt:lpstr>
      <vt:lpstr>Big Data!</vt:lpstr>
      <vt:lpstr>Dataset</vt:lpstr>
      <vt:lpstr>Power</vt:lpstr>
      <vt:lpstr>Power</vt:lpstr>
      <vt:lpstr>PCA</vt:lpstr>
      <vt:lpstr>PCA Scree plot</vt:lpstr>
      <vt:lpstr>Optimal number of variables cutoff Horn’s parallel and elbow method</vt:lpstr>
      <vt:lpstr>Individual gene expression</vt:lpstr>
      <vt:lpstr>   Volcano plot</vt:lpstr>
      <vt:lpstr>Volcano Plot – my data</vt:lpstr>
      <vt:lpstr>Gene with largest eignvectors</vt:lpstr>
      <vt:lpstr>Pairwise comparison of genes</vt:lpstr>
      <vt:lpstr>Heat map of variables</vt:lpstr>
      <vt:lpstr>Variation due to age and estrogen receptor</vt:lpstr>
      <vt:lpstr>Variation due to age   group estrogen receptor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Shallee Page</dc:creator>
  <cp:lastModifiedBy>Shallee Page</cp:lastModifiedBy>
  <cp:revision>1</cp:revision>
  <dcterms:created xsi:type="dcterms:W3CDTF">2024-03-26T20:31:20Z</dcterms:created>
  <dcterms:modified xsi:type="dcterms:W3CDTF">2024-04-10T20:02:35Z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0x010100628FAE946A374D409059D515D9EE7D2D</vt:lpwstr>
  </property>
</Properties>
</file>